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2" r:id="rId2"/>
    <p:sldId id="404" r:id="rId3"/>
    <p:sldId id="408" r:id="rId4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rrmyzy Baktybayeva" userId="404efefa8df75183" providerId="LiveId" clId="{B7DEE3A1-5047-4E29-87D4-A08E9A0FC292}"/>
    <pc:docChg chg="addSld delSld modSld sldOrd">
      <pc:chgData name="Kyrrmyzy Baktybayeva" userId="404efefa8df75183" providerId="LiveId" clId="{B7DEE3A1-5047-4E29-87D4-A08E9A0FC292}" dt="2026-07-15T07:41:44.999" v="6"/>
      <pc:docMkLst>
        <pc:docMk/>
      </pc:docMkLst>
      <pc:sldChg chg="new del">
        <pc:chgData name="Kyrrmyzy Baktybayeva" userId="404efefa8df75183" providerId="LiveId" clId="{B7DEE3A1-5047-4E29-87D4-A08E9A0FC292}" dt="2026-07-15T07:41:10.297" v="2" actId="47"/>
        <pc:sldMkLst>
          <pc:docMk/>
          <pc:sldMk cId="731975148" sldId="256"/>
        </pc:sldMkLst>
      </pc:sldChg>
      <pc:sldChg chg="add ord">
        <pc:chgData name="Kyrrmyzy Baktybayeva" userId="404efefa8df75183" providerId="LiveId" clId="{B7DEE3A1-5047-4E29-87D4-A08E9A0FC292}" dt="2026-07-15T07:41:44.999" v="6"/>
        <pc:sldMkLst>
          <pc:docMk/>
          <pc:sldMk cId="40067466" sldId="402"/>
        </pc:sldMkLst>
      </pc:sldChg>
      <pc:sldChg chg="add">
        <pc:chgData name="Kyrrmyzy Baktybayeva" userId="404efefa8df75183" providerId="LiveId" clId="{B7DEE3A1-5047-4E29-87D4-A08E9A0FC292}" dt="2026-07-15T07:41:08.712" v="1"/>
        <pc:sldMkLst>
          <pc:docMk/>
          <pc:sldMk cId="2498581897" sldId="404"/>
        </pc:sldMkLst>
      </pc:sldChg>
      <pc:sldChg chg="add">
        <pc:chgData name="Kyrrmyzy Baktybayeva" userId="404efefa8df75183" providerId="LiveId" clId="{B7DEE3A1-5047-4E29-87D4-A08E9A0FC292}" dt="2026-07-15T07:41:27.942" v="3"/>
        <pc:sldMkLst>
          <pc:docMk/>
          <pc:sldMk cId="733923603" sldId="40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7DC40E-B41E-0D24-366E-ADCFE75684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6B0FC2-4DAF-AF2B-20D4-550BF9EC4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F89991-0466-282B-0726-0C9ADD2FF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0F68-D0F7-4E00-8628-2961CC73B4ED}" type="datetimeFigureOut">
              <a:rPr lang="ru-KZ" smtClean="0"/>
              <a:t>15.07.2026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7D3BC0-03C8-E066-7833-913AC1A1D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D0E3A2-19BD-3B06-385A-DBC9F1239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37C8-C2AC-43F7-B7BA-B72D43D95C6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28425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2B7F6-4D15-F8C2-D512-1E1B3EA43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660BAB-6C33-768C-ED88-3530E39FE4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7BBBA0-41AA-3626-FA57-4EC961E95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0F68-D0F7-4E00-8628-2961CC73B4ED}" type="datetimeFigureOut">
              <a:rPr lang="ru-KZ" smtClean="0"/>
              <a:t>15.07.2026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BD959D-5F64-FF59-2A3F-B1920E13D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FD70E0-527A-A26F-2A56-ACC644BBC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37C8-C2AC-43F7-B7BA-B72D43D95C6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6658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5563A0F-3245-A606-2593-F028FC5DDC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393071-AB04-01CF-9A4C-572AC4A583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7EB1BD-CCB7-318B-5573-27AA55647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0F68-D0F7-4E00-8628-2961CC73B4ED}" type="datetimeFigureOut">
              <a:rPr lang="ru-KZ" smtClean="0"/>
              <a:t>15.07.2026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F76439-C56D-2D21-471E-17EF2C744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E7B607-EF7C-6513-A3FA-C27328F79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37C8-C2AC-43F7-B7BA-B72D43D95C6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30084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236CC2-E1E9-378C-1332-A000C4097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06359D-9209-59A3-3DB5-6E4A15544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F422D5-130F-E516-6B4B-7C073D625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0F68-D0F7-4E00-8628-2961CC73B4ED}" type="datetimeFigureOut">
              <a:rPr lang="ru-KZ" smtClean="0"/>
              <a:t>15.07.2026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F7B96D-EC6A-BB4D-8441-1103D8091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606443-3D50-EB8A-315A-E4097F599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37C8-C2AC-43F7-B7BA-B72D43D95C6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1102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466AAA-F418-0E74-8B54-91A0EE713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9043B9-D194-A6FE-31C8-E37EDDBB8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9DD5F7-C4B0-705B-D2EE-F6128B275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0F68-D0F7-4E00-8628-2961CC73B4ED}" type="datetimeFigureOut">
              <a:rPr lang="ru-KZ" smtClean="0"/>
              <a:t>15.07.2026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A3FFEA-B8B7-CBC4-EDA3-C7E2AAE3A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FFA25A-24A5-3397-BCEC-82AA5C1BE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37C8-C2AC-43F7-B7BA-B72D43D95C6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67490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4D7479-0200-DCD3-BCBF-CFE2EDB92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167D72-4950-1D38-3D8D-8B39273A90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C8BA8B-9D40-473B-A6DC-46473F061A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A134EA-658C-2674-4865-A4D6F991A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0F68-D0F7-4E00-8628-2961CC73B4ED}" type="datetimeFigureOut">
              <a:rPr lang="ru-KZ" smtClean="0"/>
              <a:t>15.07.2026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135DE3-770E-D2A5-7895-C0C76CA8E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F16F83-ADA5-834D-EBE4-1C7EF296E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37C8-C2AC-43F7-B7BA-B72D43D95C6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12138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DB099-9873-57F7-9239-5A051F909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FE61FC-D966-0AB3-9C7C-CC596EB1C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AC8333-D642-9251-8D12-163D74703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9D41C7-F425-90E0-E939-D5C9BB796A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132CB1E-5D44-88B1-59FE-8CAB4E50F0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991D2CE-E0F9-85F6-BF5D-DCC0238D3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0F68-D0F7-4E00-8628-2961CC73B4ED}" type="datetimeFigureOut">
              <a:rPr lang="ru-KZ" smtClean="0"/>
              <a:t>15.07.2026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12270DF-9D43-1B2B-D087-6EC8693D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9D986CF-B0D4-38F2-D6B8-FDC991CBE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37C8-C2AC-43F7-B7BA-B72D43D95C6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36747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1D3CF-BE6E-D5F5-1D1F-4662BAC1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C0CF3C4-3F8B-0756-9D55-B24C7D560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0F68-D0F7-4E00-8628-2961CC73B4ED}" type="datetimeFigureOut">
              <a:rPr lang="ru-KZ" smtClean="0"/>
              <a:t>15.07.2026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807B0A2-EBD0-B6C0-6F85-8F64ADADF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117281E-B6CE-E1B3-D9D0-09E16D0E7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37C8-C2AC-43F7-B7BA-B72D43D95C6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34364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73B4A8A-E538-9128-70C7-2A4D8645A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0F68-D0F7-4E00-8628-2961CC73B4ED}" type="datetimeFigureOut">
              <a:rPr lang="ru-KZ" smtClean="0"/>
              <a:t>15.07.2026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C147E0D-365E-9B89-1A20-F8D87DF43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ECABA00-7B37-5F3A-13B3-75DB298BE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37C8-C2AC-43F7-B7BA-B72D43D95C6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1402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F91F5-B99F-4094-02DA-51DC7EFE3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A63DD4-AA62-8E7D-9B0B-3976F837E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649DE3-63FD-EED6-279B-05C34C9E43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340B1A-2AC7-B8B3-30E1-6FB831F0B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0F68-D0F7-4E00-8628-2961CC73B4ED}" type="datetimeFigureOut">
              <a:rPr lang="ru-KZ" smtClean="0"/>
              <a:t>15.07.2026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8EC2E0-B663-7F4D-3349-03470AD9B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73CDBF-D633-B876-39D7-817A13E8A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37C8-C2AC-43F7-B7BA-B72D43D95C6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22146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EDAA9C-DD26-E532-2663-2227C0CF8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829F043-C118-76DE-199B-C1AA5FE430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495E694-8F09-DC85-D84E-C39FF94B23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D0B9E3-6708-50B2-3547-C861F8BCB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0F68-D0F7-4E00-8628-2961CC73B4ED}" type="datetimeFigureOut">
              <a:rPr lang="ru-KZ" smtClean="0"/>
              <a:t>15.07.2026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1A01BE-450D-A64D-37C7-7EBBEB28D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CC46B2-E88E-E9E7-3CBF-9C291060E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37C8-C2AC-43F7-B7BA-B72D43D95C6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35542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9EFE06-6575-7683-0049-F06765103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DA3985-5320-B16A-B8A1-3ED6A8E4B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A01693-F85E-75F7-77C5-B454291A0D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B0F68-D0F7-4E00-8628-2961CC73B4ED}" type="datetimeFigureOut">
              <a:rPr lang="ru-KZ" smtClean="0"/>
              <a:t>15.07.2026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53D438-BFDE-9FB2-DB5B-BB9C1F14D3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1E123D-4CB4-2400-54CC-0643DA04B4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C37C8-C2AC-43F7-B7BA-B72D43D95C6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23992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02CED-FB6B-B3CA-B43F-60904B9D0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44637C35-052D-DB4F-8B67-FB64F575C02A}"/>
              </a:ext>
            </a:extLst>
          </p:cNvPr>
          <p:cNvSpPr txBox="1">
            <a:spLocks/>
          </p:cNvSpPr>
          <p:nvPr/>
        </p:nvSpPr>
        <p:spPr>
          <a:xfrm>
            <a:off x="0" y="18610"/>
            <a:ext cx="4487333" cy="6773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45720" rIns="91440" bIns="45720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en-US" altLang="ko-KR" sz="2800" dirty="0">
              <a:solidFill>
                <a:schemeClr val="bg1"/>
              </a:solidFill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1317F11A-045F-66B3-D057-2F700B74A969}"/>
              </a:ext>
            </a:extLst>
          </p:cNvPr>
          <p:cNvSpPr txBox="1">
            <a:spLocks/>
          </p:cNvSpPr>
          <p:nvPr/>
        </p:nvSpPr>
        <p:spPr>
          <a:xfrm>
            <a:off x="559382" y="-16058"/>
            <a:ext cx="11367503" cy="6773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45720" rIns="91440" bIns="45720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ru-RU" sz="2800" dirty="0">
              <a:solidFill>
                <a:schemeClr val="bg1"/>
              </a:solidFill>
            </a:endParaRPr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38D03863-11E1-0D6A-9A6F-20C39B70CE88}"/>
              </a:ext>
            </a:extLst>
          </p:cNvPr>
          <p:cNvGrpSpPr/>
          <p:nvPr/>
        </p:nvGrpSpPr>
        <p:grpSpPr>
          <a:xfrm>
            <a:off x="0" y="0"/>
            <a:ext cx="12192000" cy="770227"/>
            <a:chOff x="0" y="0"/>
            <a:chExt cx="12192000" cy="770227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69F14FE3-301F-ACF2-6FAE-FD49CEEA3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770227"/>
            </a:xfrm>
            <a:prstGeom prst="rect">
              <a:avLst/>
            </a:prstGeom>
          </p:spPr>
        </p:pic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E59E2D7A-457D-0886-5FCE-07ADE04CCB26}"/>
                </a:ext>
              </a:extLst>
            </p:cNvPr>
            <p:cNvSpPr/>
            <p:nvPr/>
          </p:nvSpPr>
          <p:spPr>
            <a:xfrm>
              <a:off x="1809569" y="163453"/>
              <a:ext cx="857286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Шет</a:t>
              </a:r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ауданы</a:t>
              </a:r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б</a:t>
              </a:r>
              <a:r>
                <a:rPr lang="kk-KZ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ілім бөлімінің «Балбөбек» бөбекжайы» КМҚК</a:t>
              </a:r>
              <a:endPara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7BFA406-58B9-1D90-F3B5-527FF6635E1A}"/>
              </a:ext>
            </a:extLst>
          </p:cNvPr>
          <p:cNvSpPr/>
          <p:nvPr/>
        </p:nvSpPr>
        <p:spPr>
          <a:xfrm>
            <a:off x="2628803" y="824730"/>
            <a:ext cx="6713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Материалдық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техникалық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базамен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қамтылуы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05DD7F4-269C-E073-3A38-35D8BDFE9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28" y="1996336"/>
            <a:ext cx="3115775" cy="3135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DAE64B-CF3B-DFB4-ECF6-114A346C96BD}"/>
              </a:ext>
            </a:extLst>
          </p:cNvPr>
          <p:cNvSpPr txBox="1"/>
          <p:nvPr/>
        </p:nvSpPr>
        <p:spPr>
          <a:xfrm>
            <a:off x="3634670" y="1341009"/>
            <a:ext cx="59909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ROBOTMOUSE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және «Алгоритмика Мышонка»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«Звёздный путь»</a:t>
            </a:r>
            <a:endParaRPr lang="ru-K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919DA50-3624-3366-1F1F-7D5B98B7B2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573" y="1996336"/>
            <a:ext cx="2272991" cy="3135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0210953-C829-AB68-2C5C-07F8284421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133" y="2012087"/>
            <a:ext cx="2625202" cy="32380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991E8B-A820-3DDC-021D-BBADA9ED7928}"/>
              </a:ext>
            </a:extLst>
          </p:cNvPr>
          <p:cNvSpPr txBox="1"/>
          <p:nvPr/>
        </p:nvSpPr>
        <p:spPr>
          <a:xfrm>
            <a:off x="293557" y="6033270"/>
            <a:ext cx="10398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*Жаксылыкова Динара Бейсенбаевнаның демеушілігімен сыйға тартылған 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ROBOTMOUSE </a:t>
            </a:r>
            <a:r>
              <a:rPr lang="kk-KZ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жинағы.</a:t>
            </a:r>
            <a:endParaRPr lang="ru-KZ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000000-0008-0000-0000-000006FE0D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246" y="1978073"/>
            <a:ext cx="2964735" cy="313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7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E0AC1-0611-2EEC-CCC1-F9C016AA8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C4FCC866-1A2B-F03D-4911-A04242064837}"/>
              </a:ext>
            </a:extLst>
          </p:cNvPr>
          <p:cNvSpPr txBox="1">
            <a:spLocks/>
          </p:cNvSpPr>
          <p:nvPr/>
        </p:nvSpPr>
        <p:spPr>
          <a:xfrm>
            <a:off x="0" y="18610"/>
            <a:ext cx="4487333" cy="6773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45720" rIns="91440" bIns="45720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en-US" altLang="ko-KR" sz="2800" dirty="0">
              <a:solidFill>
                <a:schemeClr val="bg1"/>
              </a:solidFill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C3822EF0-178D-A3CF-8AFF-5288659D183F}"/>
              </a:ext>
            </a:extLst>
          </p:cNvPr>
          <p:cNvSpPr txBox="1">
            <a:spLocks/>
          </p:cNvSpPr>
          <p:nvPr/>
        </p:nvSpPr>
        <p:spPr>
          <a:xfrm>
            <a:off x="559382" y="-16058"/>
            <a:ext cx="11367503" cy="6773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45720" rIns="91440" bIns="45720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ru-RU" sz="2800" dirty="0">
              <a:solidFill>
                <a:schemeClr val="bg1"/>
              </a:solidFill>
            </a:endParaRPr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EC036AE0-20D0-81D2-C803-066D5003846B}"/>
              </a:ext>
            </a:extLst>
          </p:cNvPr>
          <p:cNvGrpSpPr/>
          <p:nvPr/>
        </p:nvGrpSpPr>
        <p:grpSpPr>
          <a:xfrm>
            <a:off x="0" y="0"/>
            <a:ext cx="12192000" cy="770227"/>
            <a:chOff x="0" y="0"/>
            <a:chExt cx="12192000" cy="770227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D81C7373-0A7C-8A7F-9DCA-4A3E9D10B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770227"/>
            </a:xfrm>
            <a:prstGeom prst="rect">
              <a:avLst/>
            </a:prstGeom>
          </p:spPr>
        </p:pic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6D73D616-1285-AEE2-1E4C-CEB011A73E28}"/>
                </a:ext>
              </a:extLst>
            </p:cNvPr>
            <p:cNvSpPr/>
            <p:nvPr/>
          </p:nvSpPr>
          <p:spPr>
            <a:xfrm>
              <a:off x="1809569" y="163453"/>
              <a:ext cx="857286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Шет</a:t>
              </a:r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ауданы</a:t>
              </a:r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б</a:t>
              </a:r>
              <a:r>
                <a:rPr lang="kk-KZ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ілім бөлімінің «Балбөбек» бөбекжайы» КМҚК</a:t>
              </a:r>
              <a:endPara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1B74821-912C-7B08-E26A-3D39B65C97D5}"/>
              </a:ext>
            </a:extLst>
          </p:cNvPr>
          <p:cNvSpPr txBox="1"/>
          <p:nvPr/>
        </p:nvSpPr>
        <p:spPr>
          <a:xfrm>
            <a:off x="4338426" y="942726"/>
            <a:ext cx="2674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ScanSnap </a:t>
            </a:r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сканері</a:t>
            </a:r>
            <a:endParaRPr lang="ru-KZ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Сканер Fujitsu ScanSnap SV600, книжный, формат до А3, USB 2.0 PA03641-B301  / 4939761308734">
            <a:extLst>
              <a:ext uri="{FF2B5EF4-FFF2-40B4-BE49-F238E27FC236}">
                <a16:creationId xmlns:a16="http://schemas.microsoft.com/office/drawing/2014/main" id="{3B390F63-6723-DF85-AE17-BFC280D3E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5" y="1408428"/>
            <a:ext cx="3570167" cy="3820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F79D4C7-7181-FFF9-53F3-CABDF1115F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42" y="1431557"/>
            <a:ext cx="3389552" cy="23920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4" descr="C:\Users\jpc.kz\Downloads\WhatsApp Image 2024-11-13 at 17.06.48.jpeg">
            <a:extLst>
              <a:ext uri="{FF2B5EF4-FFF2-40B4-BE49-F238E27FC236}">
                <a16:creationId xmlns:a16="http://schemas.microsoft.com/office/drawing/2014/main" id="{0226305C-CED2-7186-4098-0FAE263F0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8732556" y="2999243"/>
            <a:ext cx="2656676" cy="3389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9" descr="C:\Users\jpc.kz\Downloads\WhatsApp Image 2024-11-13 at 17.06.44.jpeg">
            <a:extLst>
              <a:ext uri="{FF2B5EF4-FFF2-40B4-BE49-F238E27FC236}">
                <a16:creationId xmlns:a16="http://schemas.microsoft.com/office/drawing/2014/main" id="{E52C4CC3-EC3A-F69D-74B7-F0829E897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>
            <a:off x="8819096" y="337066"/>
            <a:ext cx="2233544" cy="33895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86CFD85-5C56-2C20-C99D-DCF65A722F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51039" y="3913068"/>
            <a:ext cx="3863707" cy="22691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04F960-E780-A288-5039-7277F31B866A}"/>
              </a:ext>
            </a:extLst>
          </p:cNvPr>
          <p:cNvSpPr txBox="1"/>
          <p:nvPr/>
        </p:nvSpPr>
        <p:spPr>
          <a:xfrm>
            <a:off x="632485" y="6325215"/>
            <a:ext cx="11123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kk-KZ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Хасенов Біржан Азаматұлының демеушілігімен алынған интерактивті аттракцион. құны 1 491 150 </a:t>
            </a:r>
            <a:endParaRPr lang="ru-KZ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581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1C7555-3726-C1C7-9007-7FF9A610C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D250D3E2-5693-D752-B97E-EDA8C617AF3A}"/>
              </a:ext>
            </a:extLst>
          </p:cNvPr>
          <p:cNvSpPr txBox="1">
            <a:spLocks/>
          </p:cNvSpPr>
          <p:nvPr/>
        </p:nvSpPr>
        <p:spPr>
          <a:xfrm>
            <a:off x="0" y="18610"/>
            <a:ext cx="4487333" cy="6773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45720" rIns="91440" bIns="45720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en-US" altLang="ko-KR" sz="2800" dirty="0">
              <a:solidFill>
                <a:schemeClr val="bg1"/>
              </a:solidFill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211CF5B1-7C6C-B46D-B1CA-696B6913BB88}"/>
              </a:ext>
            </a:extLst>
          </p:cNvPr>
          <p:cNvSpPr txBox="1">
            <a:spLocks/>
          </p:cNvSpPr>
          <p:nvPr/>
        </p:nvSpPr>
        <p:spPr>
          <a:xfrm>
            <a:off x="559382" y="-16058"/>
            <a:ext cx="11367503" cy="6773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45720" rIns="91440" bIns="45720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ru-RU" sz="2800" dirty="0">
              <a:solidFill>
                <a:schemeClr val="bg1"/>
              </a:solidFill>
            </a:endParaRPr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2A5609C7-91EC-7B9A-A93F-89315DE46A78}"/>
              </a:ext>
            </a:extLst>
          </p:cNvPr>
          <p:cNvGrpSpPr/>
          <p:nvPr/>
        </p:nvGrpSpPr>
        <p:grpSpPr>
          <a:xfrm>
            <a:off x="0" y="0"/>
            <a:ext cx="12192000" cy="770227"/>
            <a:chOff x="0" y="0"/>
            <a:chExt cx="12192000" cy="770227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F24A03ED-E616-D9EC-9961-2D615113F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770227"/>
            </a:xfrm>
            <a:prstGeom prst="rect">
              <a:avLst/>
            </a:prstGeom>
          </p:spPr>
        </p:pic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A1CE3FA3-1F98-53EB-1B50-B7B32D8C44FC}"/>
                </a:ext>
              </a:extLst>
            </p:cNvPr>
            <p:cNvSpPr/>
            <p:nvPr/>
          </p:nvSpPr>
          <p:spPr>
            <a:xfrm>
              <a:off x="1809569" y="163453"/>
              <a:ext cx="857286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Шет</a:t>
              </a:r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ауданы</a:t>
              </a:r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б</a:t>
              </a:r>
              <a:r>
                <a:rPr lang="kk-KZ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ілім бөлімінің «Балбөбек» бөбекжайы» КМҚК</a:t>
              </a:r>
              <a:endPara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9D6EE67-4329-38FC-C63F-40398F64437B}"/>
              </a:ext>
            </a:extLst>
          </p:cNvPr>
          <p:cNvSpPr txBox="1"/>
          <p:nvPr/>
        </p:nvSpPr>
        <p:spPr>
          <a:xfrm>
            <a:off x="2624636" y="5305229"/>
            <a:ext cx="1768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 залы</a:t>
            </a:r>
            <a:endParaRPr lang="ru-K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C11E0D8-248C-00B7-A974-B36275986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19" y="1273728"/>
            <a:ext cx="6478349" cy="3870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8CD4EA82-AA6E-655C-8D02-F0F04CE6E783}"/>
              </a:ext>
            </a:extLst>
          </p:cNvPr>
          <p:cNvCxnSpPr/>
          <p:nvPr/>
        </p:nvCxnSpPr>
        <p:spPr>
          <a:xfrm>
            <a:off x="2324236" y="5740795"/>
            <a:ext cx="28082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216964-07E5-5436-5F8B-1C234C654A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9" t="14466" r="14317" b="10536"/>
          <a:stretch/>
        </p:blipFill>
        <p:spPr>
          <a:xfrm>
            <a:off x="8036778" y="933680"/>
            <a:ext cx="2808202" cy="43402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1294D0-625B-FF5D-3AF0-ECA0EC2F2954}"/>
              </a:ext>
            </a:extLst>
          </p:cNvPr>
          <p:cNvSpPr txBox="1"/>
          <p:nvPr/>
        </p:nvSpPr>
        <p:spPr>
          <a:xfrm>
            <a:off x="1654175" y="6301550"/>
            <a:ext cx="11123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kk-KZ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Төлеухан Ерлан Сейфоллаұлының демеушілігімен құны 250 мың теңге тұратын колонка микрофонымен. </a:t>
            </a:r>
            <a:endParaRPr lang="ru-KZ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9236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</Words>
  <Application>Microsoft Office PowerPoint</Application>
  <PresentationFormat>Широкоэкранный</PresentationFormat>
  <Paragraphs>11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Kyrrmyzy Baktybayeva</dc:creator>
  <cp:lastModifiedBy>Kyrrmyzy Baktybayeva</cp:lastModifiedBy>
  <cp:revision>1</cp:revision>
  <dcterms:created xsi:type="dcterms:W3CDTF">2026-07-15T07:40:59Z</dcterms:created>
  <dcterms:modified xsi:type="dcterms:W3CDTF">2026-07-15T07:41:54Z</dcterms:modified>
</cp:coreProperties>
</file>