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9DA6-16B5-43EE-BF1F-5261ADABF603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B9E2-4073-4E93-ADFC-FA656FE9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15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9DA6-16B5-43EE-BF1F-5261ADABF603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B9E2-4073-4E93-ADFC-FA656FE9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96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9DA6-16B5-43EE-BF1F-5261ADABF603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B9E2-4073-4E93-ADFC-FA656FE9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07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9DA6-16B5-43EE-BF1F-5261ADABF603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B9E2-4073-4E93-ADFC-FA656FE9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38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9DA6-16B5-43EE-BF1F-5261ADABF603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B9E2-4073-4E93-ADFC-FA656FE9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39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9DA6-16B5-43EE-BF1F-5261ADABF603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B9E2-4073-4E93-ADFC-FA656FE9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71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9DA6-16B5-43EE-BF1F-5261ADABF603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B9E2-4073-4E93-ADFC-FA656FE9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32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9DA6-16B5-43EE-BF1F-5261ADABF603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B9E2-4073-4E93-ADFC-FA656FE9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45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9DA6-16B5-43EE-BF1F-5261ADABF603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B9E2-4073-4E93-ADFC-FA656FE9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92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9DA6-16B5-43EE-BF1F-5261ADABF603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B9E2-4073-4E93-ADFC-FA656FE9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15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9DA6-16B5-43EE-BF1F-5261ADABF603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B9E2-4073-4E93-ADFC-FA656FE9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84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E9DA6-16B5-43EE-BF1F-5261ADABF603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B9E2-4073-4E93-ADFC-FA656FE90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11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448271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«Психология детских возрастных кризисов»</a:t>
            </a:r>
            <a:b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семинар – тренинг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Подготовила :педагог – психолог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Малюк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А.В.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2348880"/>
            <a:ext cx="7686675" cy="388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07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836712"/>
            <a:ext cx="6034617" cy="528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8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128792" cy="539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42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112568" cy="55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2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4704"/>
            <a:ext cx="4711253" cy="536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433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603461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384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178633" cy="510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813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4708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«Психология детских возрастных кризисов» семинар – тренинг                                          Подготовила :педагог – психолог Малюк А.В.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детских возрастных кризисов</dc:title>
  <dc:creator>Home</dc:creator>
  <cp:lastModifiedBy>Home</cp:lastModifiedBy>
  <cp:revision>4</cp:revision>
  <dcterms:created xsi:type="dcterms:W3CDTF">2025-12-02T04:07:35Z</dcterms:created>
  <dcterms:modified xsi:type="dcterms:W3CDTF">2025-12-02T04:41:28Z</dcterms:modified>
</cp:coreProperties>
</file>