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01" autoAdjust="0"/>
    <p:restoredTop sz="94660"/>
  </p:normalViewPr>
  <p:slideViewPr>
    <p:cSldViewPr snapToGrid="0">
      <p:cViewPr varScale="1">
        <p:scale>
          <a:sx n="100" d="100"/>
          <a:sy n="100" d="100"/>
        </p:scale>
        <p:origin x="78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32A4F-4477-4559-9301-4FFBFDD1984D}" type="datetimeFigureOut">
              <a:rPr lang="ru-RU" smtClean="0"/>
              <a:t>12.11.2025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B3393-4179-40AC-A8BF-4CF31CC461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72505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32A4F-4477-4559-9301-4FFBFDD1984D}" type="datetimeFigureOut">
              <a:rPr lang="ru-RU" smtClean="0"/>
              <a:t>12.11.2025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B3393-4179-40AC-A8BF-4CF31CC461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68383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32A4F-4477-4559-9301-4FFBFDD1984D}" type="datetimeFigureOut">
              <a:rPr lang="ru-RU" smtClean="0"/>
              <a:t>12.11.2025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B3393-4179-40AC-A8BF-4CF31CC461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16048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32A4F-4477-4559-9301-4FFBFDD1984D}" type="datetimeFigureOut">
              <a:rPr lang="ru-RU" smtClean="0"/>
              <a:t>12.11.2025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B3393-4179-40AC-A8BF-4CF31CC461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65589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32A4F-4477-4559-9301-4FFBFDD1984D}" type="datetimeFigureOut">
              <a:rPr lang="ru-RU" smtClean="0"/>
              <a:t>12.11.2025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B3393-4179-40AC-A8BF-4CF31CC461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44230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32A4F-4477-4559-9301-4FFBFDD1984D}" type="datetimeFigureOut">
              <a:rPr lang="ru-RU" smtClean="0"/>
              <a:t>12.11.2025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B3393-4179-40AC-A8BF-4CF31CC461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05535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32A4F-4477-4559-9301-4FFBFDD1984D}" type="datetimeFigureOut">
              <a:rPr lang="ru-RU" smtClean="0"/>
              <a:t>12.11.2025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B3393-4179-40AC-A8BF-4CF31CC461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55020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32A4F-4477-4559-9301-4FFBFDD1984D}" type="datetimeFigureOut">
              <a:rPr lang="ru-RU" smtClean="0"/>
              <a:t>12.11.2025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B3393-4179-40AC-A8BF-4CF31CC461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73995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32A4F-4477-4559-9301-4FFBFDD1984D}" type="datetimeFigureOut">
              <a:rPr lang="ru-RU" smtClean="0"/>
              <a:t>12.11.2025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B3393-4179-40AC-A8BF-4CF31CC461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52785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32A4F-4477-4559-9301-4FFBFDD1984D}" type="datetimeFigureOut">
              <a:rPr lang="ru-RU" smtClean="0"/>
              <a:t>12.11.2025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B3393-4179-40AC-A8BF-4CF31CC461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16634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32A4F-4477-4559-9301-4FFBFDD1984D}" type="datetimeFigureOut">
              <a:rPr lang="ru-RU" smtClean="0"/>
              <a:t>12.11.2025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B3393-4179-40AC-A8BF-4CF31CC461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06228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C32A4F-4477-4559-9301-4FFBFDD1984D}" type="datetimeFigureOut">
              <a:rPr lang="ru-RU" smtClean="0"/>
              <a:t>12.11.2025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DB3393-4179-40AC-A8BF-4CF31CC461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3377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5726"/>
            <a:ext cx="12192000" cy="704850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71499" y="514351"/>
            <a:ext cx="9725025" cy="24003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Витамины, наиболее </a:t>
            </a:r>
            <a:b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полезные 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зрения 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591549" y="4029075"/>
            <a:ext cx="2886075" cy="1228725"/>
          </a:xfrm>
        </p:spPr>
        <p:txBody>
          <a:bodyPr>
            <a:normAutofit fontScale="25000" lnSpcReduction="20000"/>
          </a:bodyPr>
          <a:lstStyle/>
          <a:p>
            <a:pPr algn="r"/>
            <a:endParaRPr lang="ru-RU" sz="18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ru-RU" sz="1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7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Подготовила: </a:t>
            </a:r>
          </a:p>
          <a:p>
            <a:pPr algn="r"/>
            <a:r>
              <a:rPr lang="ru-RU" sz="7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учитель-дефектолог, </a:t>
            </a:r>
          </a:p>
          <a:p>
            <a:pPr algn="r"/>
            <a:r>
              <a:rPr lang="ru-RU" sz="7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тифлопедагог</a:t>
            </a:r>
          </a:p>
          <a:p>
            <a:pPr algn="r"/>
            <a:r>
              <a:rPr lang="ru-RU" sz="7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Абылгазина</a:t>
            </a:r>
            <a:r>
              <a:rPr lang="ru-RU" sz="7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Д.А.</a:t>
            </a:r>
            <a:endParaRPr lang="ru-RU" sz="7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6324599" y="4029075"/>
            <a:ext cx="2914144" cy="2877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5050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968" y="142971"/>
            <a:ext cx="12004064" cy="6572058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838325" y="323850"/>
            <a:ext cx="8858250" cy="587216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b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первом месте по популярности из полезных для глаз продуктов стоит черника. В ней обнаружены вещества, усиливающие зрение, особенно ночное, витамин С, а также масса антиоксидантов, оказывающих очищающее действие на сосуды. </a:t>
            </a:r>
            <a:endParaRPr lang="ru-RU" sz="2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Черника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улучшает кровообращение в глазных мышцах и позволяет глазам получать больше кислорода и питательных веществ, снимает усталость с глаз. Для достижения лечебного эффекта необходимо ежедневно употреблять чернику в свежем виде. Зимой и весной можно использовать аптечные препараты из черники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4" name="Рисунок 3" descr="ягоды картинки для детей, карточки домана скачать | Ягоды ...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55" b="28059"/>
          <a:stretch/>
        </p:blipFill>
        <p:spPr bwMode="auto">
          <a:xfrm>
            <a:off x="5162550" y="4514850"/>
            <a:ext cx="2533650" cy="206682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1224712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5" y="0"/>
            <a:ext cx="11906250" cy="6667499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81201" y="352425"/>
            <a:ext cx="8953500" cy="5491163"/>
          </a:xfrm>
        </p:spPr>
        <p:txBody>
          <a:bodyPr/>
          <a:lstStyle/>
          <a:p>
            <a:pPr marL="0" indent="0" algn="just">
              <a:buNone/>
            </a:pPr>
            <a:r>
              <a:rPr lang="ru-RU" sz="2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Недостаток витамина А приводит к дистрофическим нарушениям глаз: возникает сухость оболочек, потеря их прозрачности. Много витамина А (каротина) содержится во всех красных и оранжевых продуктах, а также в тыкве, моркови, зеленом луке, сладком перце, петрушке. Витамин А содержится в шиповнике, календуле, а также в печени, яйцах и сливочном масле.</a:t>
            </a:r>
          </a:p>
          <a:p>
            <a:endParaRPr lang="ru-RU" dirty="0"/>
          </a:p>
        </p:txBody>
      </p:sp>
      <p:pic>
        <p:nvPicPr>
          <p:cNvPr id="4" name="Рисунок 3" descr="Витамин А: иммунитет и зрение, 54% OFF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2850" y="2876550"/>
            <a:ext cx="4933949" cy="379094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8261971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1906250" cy="685800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24250" y="228601"/>
            <a:ext cx="8315325" cy="411480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хорошего зрения полезно есть миндаль, грецкие орехи, пить сок брусники. Орехи содержат витамин В1 (тиамин), способствующий улучшению состояния нервной ткани, к которой относятся сетчатка, зрительный нерв и зрительный анализатор головного мозга. При недостатке витаминов группы В появляется зрительная утомляемость. Витамины группы В содержатся в дрожжах, печени, почках животных, шиповнике, облепихе, малине, тыкве, морской капусте, помидорах, репе, свекле, салате, а также в черном хлебе и чае.</a:t>
            </a:r>
          </a:p>
          <a:p>
            <a:endParaRPr lang="ru-RU" dirty="0"/>
          </a:p>
        </p:txBody>
      </p:sp>
      <p:pic>
        <p:nvPicPr>
          <p:cNvPr id="4" name="Рисунок 3" descr="Витамины группы B. Чем он полезны и как их правильно принимать-Belok.ua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1156" y="3788569"/>
            <a:ext cx="5110162" cy="279320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379422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3340"/>
            <a:ext cx="12192000" cy="675132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19100" y="876300"/>
            <a:ext cx="6286500" cy="5300663"/>
          </a:xfrm>
        </p:spPr>
        <p:txBody>
          <a:bodyPr/>
          <a:lstStyle/>
          <a:p>
            <a:pPr algn="just"/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Витамин В12 (</a:t>
            </a:r>
            <a:r>
              <a:rPr lang="ru-RU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цианкобаламин</a:t>
            </a:r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активно участвует в обмене белков в организме, в том числе в тканях глазного яблока, зрительного нерва, головного мозга. Содержится в мясе, яйцах, молочных продуктах.</a:t>
            </a:r>
          </a:p>
          <a:p>
            <a:pPr algn="just"/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Стенки кровеносных сосудов укрепляет витамин Р. Он содержится в чернике, черной смородине, вишне, красной смородине, яблоках, шиповнике.</a:t>
            </a:r>
          </a:p>
          <a:p>
            <a:endParaRPr lang="ru-RU" dirty="0">
              <a:solidFill>
                <a:srgbClr val="7030A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2250" y="4285745"/>
            <a:ext cx="2372230" cy="2372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2261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48" y="-78581"/>
            <a:ext cx="12159652" cy="685800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14500" y="180975"/>
            <a:ext cx="9191625" cy="5995988"/>
          </a:xfrm>
        </p:spPr>
        <p:txBody>
          <a:bodyPr/>
          <a:lstStyle/>
          <a:p>
            <a:pPr marL="0" indent="0" algn="just">
              <a:buNone/>
            </a:pP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</a:t>
            </a:r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соков также очень полезны </a:t>
            </a:r>
            <a:r>
              <a:rPr lang="ru-RU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глаз </a:t>
            </a:r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сок укропа, шпината, петрушки, сельдерея, огурца, свеклы, цикория. </a:t>
            </a:r>
            <a:endParaRPr lang="ru-RU" sz="2400" b="1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 </a:t>
            </a:r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эти овощи и травы необходимо есть как можно больше в сыром виде и добавлять их в салаты.</a:t>
            </a:r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4" name="Рисунок 3" descr="Соки картинки - 61 фото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4639" y="2860300"/>
            <a:ext cx="4042746" cy="288943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Прямоугольник 4"/>
          <p:cNvSpPr/>
          <p:nvPr/>
        </p:nvSpPr>
        <p:spPr>
          <a:xfrm>
            <a:off x="1514474" y="2616012"/>
            <a:ext cx="976312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>
              <a:solidFill>
                <a:srgbClr val="0070C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RU" dirty="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RU" dirty="0" smtClean="0">
              <a:solidFill>
                <a:srgbClr val="0070C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RU" dirty="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RU" dirty="0" smtClean="0">
              <a:solidFill>
                <a:srgbClr val="0070C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RU" dirty="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RU" dirty="0" smtClean="0">
              <a:solidFill>
                <a:srgbClr val="0070C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RU" dirty="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95703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381250" y="1524000"/>
            <a:ext cx="8039099" cy="2390775"/>
          </a:xfrm>
        </p:spPr>
        <p:txBody>
          <a:bodyPr>
            <a:normAutofit fontScale="70000" lnSpcReduction="20000"/>
          </a:bodyPr>
          <a:lstStyle/>
          <a:p>
            <a:pPr marL="0" indent="0" algn="just">
              <a:buNone/>
            </a:pPr>
            <a:endParaRPr lang="ru-RU" b="1" dirty="0" smtClean="0">
              <a:solidFill>
                <a:srgbClr val="7030A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31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Зрение - сложный нейрофизиологический процесс организма. Его поддерживают биологически активные вещества, поступающие с пищей. </a:t>
            </a:r>
          </a:p>
          <a:p>
            <a:pPr marL="0" indent="0" algn="just">
              <a:buNone/>
            </a:pPr>
            <a:r>
              <a:rPr lang="ru-RU" b="1" dirty="0" smtClean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Полезно употреблять рыбий жир, икру, злаки, мед, курагу, листовую зелень, крапиву. </a:t>
            </a:r>
          </a:p>
          <a:p>
            <a:pPr marL="0" indent="0" algn="just">
              <a:buNone/>
            </a:pPr>
            <a:r>
              <a:rPr lang="ru-RU" b="1" dirty="0" smtClean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 вот чеснок тому, у кого есть нарушения зрения, есть не рекомендуется.</a:t>
            </a:r>
          </a:p>
          <a:p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3394" y="3848100"/>
            <a:ext cx="2877561" cy="2877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02549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</TotalTime>
  <Words>311</Words>
  <Application>Microsoft Office PowerPoint</Application>
  <PresentationFormat>Широкоэкранный</PresentationFormat>
  <Paragraphs>27</Paragraphs>
  <Slides>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2" baseType="lpstr">
      <vt:lpstr>Arial</vt:lpstr>
      <vt:lpstr>Calibri</vt:lpstr>
      <vt:lpstr>Calibri Light</vt:lpstr>
      <vt:lpstr>Times New Roman</vt:lpstr>
      <vt:lpstr>Тема Office</vt:lpstr>
      <vt:lpstr> Витамины, наиболее  полезные для зрения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Витамины наиболее полезные для зрения</dc:title>
  <dc:creator>Дархан</dc:creator>
  <cp:lastModifiedBy>Дархан</cp:lastModifiedBy>
  <cp:revision>5</cp:revision>
  <dcterms:created xsi:type="dcterms:W3CDTF">2025-11-12T14:40:13Z</dcterms:created>
  <dcterms:modified xsi:type="dcterms:W3CDTF">2025-11-12T15:22:50Z</dcterms:modified>
</cp:coreProperties>
</file>