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9" r:id="rId6"/>
    <p:sldId id="258" r:id="rId7"/>
    <p:sldId id="261" r:id="rId8"/>
    <p:sldId id="257" r:id="rId9"/>
    <p:sldId id="262" r:id="rId10"/>
    <p:sldId id="266" r:id="rId11"/>
    <p:sldId id="260" r:id="rId12"/>
    <p:sldId id="263" r:id="rId13"/>
    <p:sldId id="264" r:id="rId14"/>
    <p:sldId id="265" r:id="rId15"/>
    <p:sldId id="268" r:id="rId1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>
      <p:cViewPr varScale="1">
        <p:scale>
          <a:sx n="113" d="100"/>
          <a:sy n="113" d="100"/>
        </p:scale>
        <p:origin x="11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3521AD-454E-4965-9C12-522436C43D87}"/>
              </a:ext>
            </a:extLst>
          </p:cNvPr>
          <p:cNvSpPr txBox="1"/>
          <p:nvPr/>
        </p:nvSpPr>
        <p:spPr>
          <a:xfrm>
            <a:off x="107504" y="476672"/>
            <a:ext cx="9081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программы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сопровождения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задержкой психического развития (ЗПР),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расстройством аутистического спектра (РАС)</a:t>
            </a:r>
            <a:endParaRPr lang="x-none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8" y="1484784"/>
            <a:ext cx="887888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1" y="404664"/>
            <a:ext cx="867313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47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" y="1268760"/>
            <a:ext cx="88598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9288"/>
            <a:ext cx="6806977" cy="78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58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673" y="134381"/>
            <a:ext cx="7277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за полугодие учебного года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8" y="764704"/>
            <a:ext cx="8667775" cy="301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8625443" cy="26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77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48397A-D8CD-4AD3-94D2-AC3206DF2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5146"/>
            <a:ext cx="6731471" cy="32238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BD794-9E72-44D8-9AAF-B44084F76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119888"/>
            <a:ext cx="5572428" cy="3733925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419D0BA-DE3E-4585-B4C1-89A28BC2CCE9}"/>
              </a:ext>
            </a:extLst>
          </p:cNvPr>
          <p:cNvCxnSpPr/>
          <p:nvPr/>
        </p:nvCxnSpPr>
        <p:spPr>
          <a:xfrm>
            <a:off x="251520" y="205146"/>
            <a:ext cx="673147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601DFFF-13C7-4845-98EC-DB9FE157B399}"/>
              </a:ext>
            </a:extLst>
          </p:cNvPr>
          <p:cNvCxnSpPr/>
          <p:nvPr/>
        </p:nvCxnSpPr>
        <p:spPr>
          <a:xfrm>
            <a:off x="6982991" y="205146"/>
            <a:ext cx="0" cy="291474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60D12C7-7F63-493C-A138-F95F51A16EC3}"/>
              </a:ext>
            </a:extLst>
          </p:cNvPr>
          <p:cNvCxnSpPr/>
          <p:nvPr/>
        </p:nvCxnSpPr>
        <p:spPr>
          <a:xfrm>
            <a:off x="251520" y="205146"/>
            <a:ext cx="0" cy="3223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26DF430-65C8-4113-A278-1A1DC6E75896}"/>
              </a:ext>
            </a:extLst>
          </p:cNvPr>
          <p:cNvCxnSpPr/>
          <p:nvPr/>
        </p:nvCxnSpPr>
        <p:spPr>
          <a:xfrm>
            <a:off x="251520" y="3429000"/>
            <a:ext cx="32403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232B8AF-C1DD-4208-B787-7C4B31EBB06D}"/>
              </a:ext>
            </a:extLst>
          </p:cNvPr>
          <p:cNvCxnSpPr/>
          <p:nvPr/>
        </p:nvCxnSpPr>
        <p:spPr>
          <a:xfrm flipV="1">
            <a:off x="3491880" y="3119888"/>
            <a:ext cx="0" cy="30911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171F989-F6A1-41D9-B7B9-F155F6DC0A07}"/>
              </a:ext>
            </a:extLst>
          </p:cNvPr>
          <p:cNvCxnSpPr/>
          <p:nvPr/>
        </p:nvCxnSpPr>
        <p:spPr>
          <a:xfrm>
            <a:off x="3491879" y="3119888"/>
            <a:ext cx="349111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4548A5D-F3BC-47F1-99F3-5AD5F4E5C9D7}"/>
              </a:ext>
            </a:extLst>
          </p:cNvPr>
          <p:cNvCxnSpPr/>
          <p:nvPr/>
        </p:nvCxnSpPr>
        <p:spPr>
          <a:xfrm>
            <a:off x="6982991" y="3119888"/>
            <a:ext cx="208131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22C018B-08E8-4FE4-9589-36224D68B5C9}"/>
              </a:ext>
            </a:extLst>
          </p:cNvPr>
          <p:cNvCxnSpPr/>
          <p:nvPr/>
        </p:nvCxnSpPr>
        <p:spPr>
          <a:xfrm>
            <a:off x="9064308" y="3119888"/>
            <a:ext cx="0" cy="373811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EBB9C87-AD33-4EAB-A163-8BDFF158F280}"/>
              </a:ext>
            </a:extLst>
          </p:cNvPr>
          <p:cNvCxnSpPr/>
          <p:nvPr/>
        </p:nvCxnSpPr>
        <p:spPr>
          <a:xfrm>
            <a:off x="3491879" y="3429000"/>
            <a:ext cx="0" cy="3429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FD77541-C2F4-4EB3-BC3B-C81FEDE4F1C3}"/>
              </a:ext>
            </a:extLst>
          </p:cNvPr>
          <p:cNvCxnSpPr/>
          <p:nvPr/>
        </p:nvCxnSpPr>
        <p:spPr>
          <a:xfrm>
            <a:off x="3491879" y="6853813"/>
            <a:ext cx="5572429" cy="41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6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BDDA8-5B94-49A9-BC04-3083E069E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9" y="404664"/>
            <a:ext cx="8943382" cy="61874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303197-C934-4FDF-8B67-63F51D8B3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7" y="1168725"/>
            <a:ext cx="9032005" cy="452055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92B5492-A52D-491C-BF61-F21E5F5A3067}"/>
              </a:ext>
            </a:extLst>
          </p:cNvPr>
          <p:cNvCxnSpPr/>
          <p:nvPr/>
        </p:nvCxnSpPr>
        <p:spPr>
          <a:xfrm>
            <a:off x="35496" y="1124744"/>
            <a:ext cx="9001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37802E6-3227-4CCF-9D3A-6FB3E13F4985}"/>
              </a:ext>
            </a:extLst>
          </p:cNvPr>
          <p:cNvCxnSpPr/>
          <p:nvPr/>
        </p:nvCxnSpPr>
        <p:spPr>
          <a:xfrm>
            <a:off x="9052506" y="1110825"/>
            <a:ext cx="55998" cy="452055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A1B99C0-B94B-4B29-974B-A014CC9502CC}"/>
              </a:ext>
            </a:extLst>
          </p:cNvPr>
          <p:cNvCxnSpPr/>
          <p:nvPr/>
        </p:nvCxnSpPr>
        <p:spPr>
          <a:xfrm>
            <a:off x="55997" y="5631375"/>
            <a:ext cx="905250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071809F-30BA-46CB-8D9E-58C1D910028F}"/>
              </a:ext>
            </a:extLst>
          </p:cNvPr>
          <p:cNvCxnSpPr/>
          <p:nvPr/>
        </p:nvCxnSpPr>
        <p:spPr>
          <a:xfrm>
            <a:off x="35496" y="1110825"/>
            <a:ext cx="20501" cy="452055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56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DA2727-44FF-42AF-8243-5BEF8D030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7"/>
            <a:ext cx="8316416" cy="6013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892E56-1A65-415F-BA6E-31028C367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456279"/>
            <a:ext cx="6192688" cy="33564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EF719C-CF19-48C3-91ED-8CBA4F17F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484784"/>
            <a:ext cx="5362575" cy="285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3500B6-AF42-42D4-A820-546C8A22B562}"/>
              </a:ext>
            </a:extLst>
          </p:cNvPr>
          <p:cNvSpPr txBox="1"/>
          <p:nvPr/>
        </p:nvSpPr>
        <p:spPr>
          <a:xfrm>
            <a:off x="323528" y="188640"/>
            <a:ext cx="828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индивидуальной программы                                       психолого-педагогического сопровождения</a:t>
            </a:r>
            <a:endParaRPr lang="x-none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70E8B6-98E5-4E64-9AB7-400646C9A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612" y="1011263"/>
            <a:ext cx="4676775" cy="3619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25FB82-C296-4227-B644-E6F7C98EB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6" y="4590648"/>
            <a:ext cx="2674592" cy="193098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B3A2062-B8F4-4644-BCBA-C9737F56CF1A}"/>
              </a:ext>
            </a:extLst>
          </p:cNvPr>
          <p:cNvCxnSpPr/>
          <p:nvPr/>
        </p:nvCxnSpPr>
        <p:spPr>
          <a:xfrm>
            <a:off x="1763688" y="1484784"/>
            <a:ext cx="0" cy="28575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F87457B-0AFA-4DF9-B8E4-117F9EB78BA0}"/>
              </a:ext>
            </a:extLst>
          </p:cNvPr>
          <p:cNvCxnSpPr/>
          <p:nvPr/>
        </p:nvCxnSpPr>
        <p:spPr>
          <a:xfrm>
            <a:off x="1763688" y="4342284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EA1F286-77B3-4AB7-A9F9-AB5D1F5DBB89}"/>
              </a:ext>
            </a:extLst>
          </p:cNvPr>
          <p:cNvCxnSpPr/>
          <p:nvPr/>
        </p:nvCxnSpPr>
        <p:spPr>
          <a:xfrm>
            <a:off x="2843808" y="4342284"/>
            <a:ext cx="0" cy="25157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4B79F14-4522-40BA-A8E0-A1801E4A3A51}"/>
              </a:ext>
            </a:extLst>
          </p:cNvPr>
          <p:cNvCxnSpPr/>
          <p:nvPr/>
        </p:nvCxnSpPr>
        <p:spPr>
          <a:xfrm>
            <a:off x="1763688" y="1484784"/>
            <a:ext cx="53625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230B1B9-9E7B-470E-9330-9C0D589B0703}"/>
              </a:ext>
            </a:extLst>
          </p:cNvPr>
          <p:cNvCxnSpPr/>
          <p:nvPr/>
        </p:nvCxnSpPr>
        <p:spPr>
          <a:xfrm>
            <a:off x="7126263" y="1484784"/>
            <a:ext cx="0" cy="19714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8BF14B-5712-48C5-A9E0-B20F4367164A}"/>
              </a:ext>
            </a:extLst>
          </p:cNvPr>
          <p:cNvCxnSpPr/>
          <p:nvPr/>
        </p:nvCxnSpPr>
        <p:spPr>
          <a:xfrm>
            <a:off x="7126263" y="3456279"/>
            <a:ext cx="191023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B5D880B-3FD9-438D-B319-D88F50492311}"/>
              </a:ext>
            </a:extLst>
          </p:cNvPr>
          <p:cNvCxnSpPr/>
          <p:nvPr/>
        </p:nvCxnSpPr>
        <p:spPr>
          <a:xfrm>
            <a:off x="9036496" y="3456279"/>
            <a:ext cx="0" cy="33564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919D6E7-39B7-431F-ACFC-7644AB30B04D}"/>
              </a:ext>
            </a:extLst>
          </p:cNvPr>
          <p:cNvCxnSpPr/>
          <p:nvPr/>
        </p:nvCxnSpPr>
        <p:spPr>
          <a:xfrm>
            <a:off x="2843808" y="6812696"/>
            <a:ext cx="61926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93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793750"/>
            <a:ext cx="8631237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8864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Индивидуальный учебный план</a:t>
            </a:r>
          </a:p>
        </p:txBody>
      </p:sp>
    </p:spTree>
    <p:extLst>
      <p:ext uri="{BB962C8B-B14F-4D97-AF65-F5344CB8AC3E}">
        <p14:creationId xmlns:p14="http://schemas.microsoft.com/office/powerpoint/2010/main" val="249391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D24AE-29A2-4122-9280-24FDB6AC9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5503730" cy="20882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636FE5-C4CA-4B9E-B443-B9E0A63E9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193005"/>
            <a:ext cx="5396260" cy="23624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5627A5-B29C-4878-B286-6D7979818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4524375"/>
            <a:ext cx="4953000" cy="2333625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C010D00-0E60-4CFF-A832-6124692E1C8C}"/>
              </a:ext>
            </a:extLst>
          </p:cNvPr>
          <p:cNvCxnSpPr/>
          <p:nvPr/>
        </p:nvCxnSpPr>
        <p:spPr>
          <a:xfrm>
            <a:off x="107504" y="116632"/>
            <a:ext cx="0" cy="208823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5F5DFE3-6B21-402B-A071-9815503D3DC4}"/>
              </a:ext>
            </a:extLst>
          </p:cNvPr>
          <p:cNvCxnSpPr/>
          <p:nvPr/>
        </p:nvCxnSpPr>
        <p:spPr>
          <a:xfrm>
            <a:off x="107504" y="116632"/>
            <a:ext cx="550373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5FA8473-D40E-43A8-9704-EBAC1560F337}"/>
              </a:ext>
            </a:extLst>
          </p:cNvPr>
          <p:cNvCxnSpPr/>
          <p:nvPr/>
        </p:nvCxnSpPr>
        <p:spPr>
          <a:xfrm>
            <a:off x="5611234" y="116632"/>
            <a:ext cx="0" cy="20763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36F2EB8-3AD4-430D-B47B-051082792182}"/>
              </a:ext>
            </a:extLst>
          </p:cNvPr>
          <p:cNvCxnSpPr/>
          <p:nvPr/>
        </p:nvCxnSpPr>
        <p:spPr>
          <a:xfrm>
            <a:off x="5611234" y="2193005"/>
            <a:ext cx="190875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336A998-E18F-44B9-ACA0-967151D70DD1}"/>
              </a:ext>
            </a:extLst>
          </p:cNvPr>
          <p:cNvCxnSpPr/>
          <p:nvPr/>
        </p:nvCxnSpPr>
        <p:spPr>
          <a:xfrm>
            <a:off x="7519988" y="2193005"/>
            <a:ext cx="0" cy="233137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6537992-3F8F-44C8-BDF0-AAE047C87C5B}"/>
              </a:ext>
            </a:extLst>
          </p:cNvPr>
          <p:cNvCxnSpPr/>
          <p:nvPr/>
        </p:nvCxnSpPr>
        <p:spPr>
          <a:xfrm>
            <a:off x="7519988" y="4524375"/>
            <a:ext cx="142894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A336317-7857-487C-AF95-027AE3792CDA}"/>
              </a:ext>
            </a:extLst>
          </p:cNvPr>
          <p:cNvCxnSpPr/>
          <p:nvPr/>
        </p:nvCxnSpPr>
        <p:spPr>
          <a:xfrm>
            <a:off x="8948936" y="4524375"/>
            <a:ext cx="0" cy="233362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0BDC313-1136-46EE-8822-21608C666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377072"/>
            <a:ext cx="2312724" cy="24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8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8834B8-D0E9-480E-AFA7-82F1CF6A9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710"/>
            <a:ext cx="4752528" cy="24301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5A71DD-F795-4801-8220-BC205C435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57" y="2302487"/>
            <a:ext cx="5100715" cy="22530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38B9C6-9DEB-46E2-B147-2FFEB5534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456502"/>
            <a:ext cx="4248472" cy="236578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23B5E3E-3A9C-4209-BFE4-986C14C046F9}"/>
              </a:ext>
            </a:extLst>
          </p:cNvPr>
          <p:cNvCxnSpPr/>
          <p:nvPr/>
        </p:nvCxnSpPr>
        <p:spPr>
          <a:xfrm>
            <a:off x="323528" y="35710"/>
            <a:ext cx="468052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5C8DBFC-2D05-4645-A9AB-4449451D9D21}"/>
              </a:ext>
            </a:extLst>
          </p:cNvPr>
          <p:cNvCxnSpPr/>
          <p:nvPr/>
        </p:nvCxnSpPr>
        <p:spPr>
          <a:xfrm>
            <a:off x="5004048" y="35710"/>
            <a:ext cx="0" cy="226677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B170B0A-ABDB-4BC7-8679-86C41A5809BC}"/>
              </a:ext>
            </a:extLst>
          </p:cNvPr>
          <p:cNvCxnSpPr/>
          <p:nvPr/>
        </p:nvCxnSpPr>
        <p:spPr>
          <a:xfrm>
            <a:off x="323528" y="35710"/>
            <a:ext cx="0" cy="24301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D8714C6-FC2D-49F8-B422-A155BD5DD4E2}"/>
              </a:ext>
            </a:extLst>
          </p:cNvPr>
          <p:cNvCxnSpPr/>
          <p:nvPr/>
        </p:nvCxnSpPr>
        <p:spPr>
          <a:xfrm>
            <a:off x="323528" y="2465885"/>
            <a:ext cx="339622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7BA155F-6E55-4AE4-B91A-8EE8FE81D071}"/>
              </a:ext>
            </a:extLst>
          </p:cNvPr>
          <p:cNvCxnSpPr/>
          <p:nvPr/>
        </p:nvCxnSpPr>
        <p:spPr>
          <a:xfrm>
            <a:off x="3719757" y="2465885"/>
            <a:ext cx="0" cy="19906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1CDE595-AD68-4984-9CEC-F5A477CBE80B}"/>
              </a:ext>
            </a:extLst>
          </p:cNvPr>
          <p:cNvCxnSpPr/>
          <p:nvPr/>
        </p:nvCxnSpPr>
        <p:spPr>
          <a:xfrm flipH="1">
            <a:off x="179512" y="4456502"/>
            <a:ext cx="354024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F50636C-2FA0-4C58-803E-F49195974CC2}"/>
              </a:ext>
            </a:extLst>
          </p:cNvPr>
          <p:cNvCxnSpPr/>
          <p:nvPr/>
        </p:nvCxnSpPr>
        <p:spPr>
          <a:xfrm>
            <a:off x="179512" y="4456502"/>
            <a:ext cx="0" cy="23657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E6CC9FE-6FDB-4FB0-A8F5-944415BAF78A}"/>
              </a:ext>
            </a:extLst>
          </p:cNvPr>
          <p:cNvCxnSpPr/>
          <p:nvPr/>
        </p:nvCxnSpPr>
        <p:spPr>
          <a:xfrm>
            <a:off x="179512" y="6822290"/>
            <a:ext cx="424847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258A9C9-A1AB-475F-A71B-24E3D3CCDA83}"/>
              </a:ext>
            </a:extLst>
          </p:cNvPr>
          <p:cNvCxnSpPr/>
          <p:nvPr/>
        </p:nvCxnSpPr>
        <p:spPr>
          <a:xfrm>
            <a:off x="4427984" y="4555512"/>
            <a:ext cx="0" cy="22667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747D65D-6416-45CE-A3ED-5BC0BC2AFE7D}"/>
              </a:ext>
            </a:extLst>
          </p:cNvPr>
          <p:cNvCxnSpPr/>
          <p:nvPr/>
        </p:nvCxnSpPr>
        <p:spPr>
          <a:xfrm>
            <a:off x="5004048" y="2302487"/>
            <a:ext cx="38164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ED50C6B-5802-4083-8F46-46E3533E82D8}"/>
              </a:ext>
            </a:extLst>
          </p:cNvPr>
          <p:cNvCxnSpPr/>
          <p:nvPr/>
        </p:nvCxnSpPr>
        <p:spPr>
          <a:xfrm>
            <a:off x="4427984" y="4555512"/>
            <a:ext cx="43924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FE80255-52C6-4E5A-94C2-42D05A596E85}"/>
              </a:ext>
            </a:extLst>
          </p:cNvPr>
          <p:cNvCxnSpPr/>
          <p:nvPr/>
        </p:nvCxnSpPr>
        <p:spPr>
          <a:xfrm>
            <a:off x="8820472" y="2302487"/>
            <a:ext cx="0" cy="225302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50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>false</MarketSpecific>
    <PrimaryImageGen xmlns="9d035d7d-02e5-4a00-8b62-9a556aabc7b5">true</PrimaryImageGen>
    <ThumbnailAssetId xmlns="9d035d7d-02e5-4a00-8b62-9a556aabc7b5" xsi:nil="true"/>
    <LegacyData xmlns="9d035d7d-02e5-4a00-8b62-9a556aabc7b5">ListingID:;Manager:;BuildStatus:None;MockupPath:</LegacyData>
    <TPFriendlyName xmlns="9d035d7d-02e5-4a00-8b62-9a556aabc7b5">Шаблон оформления с завитушками и снежинками</TPFriendlyName>
    <NumericId xmlns="9d035d7d-02e5-4a00-8b62-9a556aabc7b5">-1</NumericId>
    <BusinessGroup xmlns="9d035d7d-02e5-4a00-8b62-9a556aabc7b5" xsi:nil="true"/>
    <SourceTitle xmlns="9d035d7d-02e5-4a00-8b62-9a556aabc7b5">Шаблон оформления с завитушками и снежинками</SourceTitle>
    <APEditor xmlns="9d035d7d-02e5-4a00-8b62-9a556aabc7b5">
      <UserInfo>
        <DisplayName>FAREAST\v-suvant</DisplayName>
        <AccountId>121</AccountId>
        <AccountType/>
      </UserInfo>
    </APEditor>
    <OpenTemplate xmlns="9d035d7d-02e5-4a00-8b62-9a556aabc7b5">true</OpenTemplate>
    <UALocComments xmlns="9d035d7d-02e5-4a00-8b62-9a556aabc7b5" xsi:nil="true"/>
    <ParentAssetId xmlns="9d035d7d-02e5-4a00-8b62-9a556aabc7b5" xsi:nil="true"/>
    <LastPublishResultLookup xmlns="9d035d7d-02e5-4a00-8b62-9a556aabc7b5" xsi:nil="true"/>
    <PublishStatusLookup xmlns="9d035d7d-02e5-4a00-8b62-9a556aabc7b5">
      <Value>247575</Value>
      <Value>465847</Value>
    </PublishStatusLookup>
    <IntlLangReviewDate xmlns="9d035d7d-02e5-4a00-8b62-9a556aabc7b5" xsi:nil="true"/>
    <Providers xmlns="9d035d7d-02e5-4a00-8b62-9a556aabc7b5" xsi:nil="true"/>
    <MachineTranslated xmlns="9d035d7d-02e5-4a00-8b62-9a556aabc7b5">false</MachineTranslated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EditorialStatus xmlns="9d035d7d-02e5-4a00-8b62-9a556aabc7b5" xsi:nil="true"/>
    <TPLaunchHelpLinkType xmlns="9d035d7d-02e5-4a00-8b62-9a556aabc7b5" xsi:nil="true"/>
    <LastModifiedDateTime xmlns="9d035d7d-02e5-4a00-8b62-9a556aabc7b5" xsi:nil="true"/>
    <TimesCloned xmlns="9d035d7d-02e5-4a00-8b62-9a556aabc7b5" xsi:nil="true"/>
    <LastHandOff xmlns="9d035d7d-02e5-4a00-8b62-9a556aabc7b5" xsi:nil="true"/>
    <Provider xmlns="9d035d7d-02e5-4a00-8b62-9a556aabc7b5" xsi:nil="true"/>
    <AcquiredFrom xmlns="9d035d7d-02e5-4a00-8b62-9a556aabc7b5" xsi:nil="true"/>
    <AssetStart xmlns="9d035d7d-02e5-4a00-8b62-9a556aabc7b5">2010-01-26T04:21:00+00:00</AssetStart>
    <FriendlyTitle xmlns="9d035d7d-02e5-4a00-8b62-9a556aabc7b5" xsi:nil="true"/>
    <UACurrentWords xmlns="9d035d7d-02e5-4a00-8b62-9a556aabc7b5">0</UACurrentWords>
    <UALocRecommendation xmlns="9d035d7d-02e5-4a00-8b62-9a556aabc7b5">Localize</UALocRecommendation>
    <Manager xmlns="9d035d7d-02e5-4a00-8b62-9a556aabc7b5" xsi:nil="true"/>
    <ArtSampleDocs xmlns="9d035d7d-02e5-4a00-8b62-9a556aabc7b5" xsi:nil="true"/>
    <TPClientViewer xmlns="9d035d7d-02e5-4a00-8b62-9a556aabc7b5" xsi:nil="true"/>
    <IsDeleted xmlns="9d035d7d-02e5-4a00-8b62-9a556aabc7b5">false</IsDeleted>
    <UANotes xmlns="9d035d7d-02e5-4a00-8b62-9a556aabc7b5" xsi:nil="true"/>
    <ShowIn xmlns="9d035d7d-02e5-4a00-8b62-9a556aabc7b5">On Web no search</ShowIn>
    <VoteCount xmlns="9d035d7d-02e5-4a00-8b62-9a556aabc7b5" xsi:nil="true"/>
    <OOCacheId xmlns="9d035d7d-02e5-4a00-8b62-9a556aabc7b5" xsi:nil="true"/>
    <CSXHash xmlns="9d035d7d-02e5-4a00-8b62-9a556aabc7b5" xsi:nil="true"/>
    <Downloads xmlns="9d035d7d-02e5-4a00-8b62-9a556aabc7b5">0</Downloads>
    <TemplateStatus xmlns="9d035d7d-02e5-4a00-8b62-9a556aabc7b5" xsi:nil="true"/>
    <DSATActionTaken xmlns="9d035d7d-02e5-4a00-8b62-9a556aabc7b5" xsi:nil="true"/>
    <CSXSubmissionMarket xmlns="9d035d7d-02e5-4a00-8b62-9a556aabc7b5" xsi:nil="true"/>
    <AssetExpire xmlns="9d035d7d-02e5-4a00-8b62-9a556aabc7b5">2100-01-01T00:00:00+00:00</AssetExpire>
    <EditorialTags xmlns="9d035d7d-02e5-4a00-8b62-9a556aabc7b5" xsi:nil="true"/>
    <TPExecutable xmlns="9d035d7d-02e5-4a00-8b62-9a556aabc7b5" xsi:nil="true"/>
    <SubmitterId xmlns="9d035d7d-02e5-4a00-8b62-9a556aabc7b5" xsi:nil="true"/>
    <AssetType xmlns="9d035d7d-02e5-4a00-8b62-9a556aabc7b5">TP</AssetType>
    <BugNumber xmlns="9d035d7d-02e5-4a00-8b62-9a556aabc7b5" xsi:nil="true"/>
    <ApprovalLog xmlns="9d035d7d-02e5-4a00-8b62-9a556aabc7b5" xsi:nil="true"/>
    <CSXUpdate xmlns="9d035d7d-02e5-4a00-8b62-9a556aabc7b5">false</CSXUpdate>
    <CSXSubmissionDate xmlns="9d035d7d-02e5-4a00-8b62-9a556aabc7b5" xsi:nil="true"/>
    <TPComponent xmlns="9d035d7d-02e5-4a00-8b62-9a556aabc7b5">PPTFiles</TPComponent>
    <Milestone xmlns="9d035d7d-02e5-4a00-8b62-9a556aabc7b5" xsi:nil="true"/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TP010389957</AssetId>
    <TPLaunchHelpLink xmlns="9d035d7d-02e5-4a00-8b62-9a556aabc7b5" xsi:nil="true"/>
    <TPApplication xmlns="9d035d7d-02e5-4a00-8b62-9a556aabc7b5">PowerPoint</TPApplication>
    <PolicheckWords xmlns="9d035d7d-02e5-4a00-8b62-9a556aabc7b5" xsi:nil="true"/>
    <IntlLocPriority xmlns="9d035d7d-02e5-4a00-8b62-9a556aabc7b5" xsi:nil="true"/>
    <IntlLangReviewer xmlns="9d035d7d-02e5-4a00-8b62-9a556aabc7b5" xsi:nil="true"/>
    <HandoffToMSDN xmlns="9d035d7d-02e5-4a00-8b62-9a556aabc7b5" xsi:nil="true"/>
    <CrawlForDependencies xmlns="9d035d7d-02e5-4a00-8b62-9a556aabc7b5">false</CrawlForDependencies>
    <PlannedPubDate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 xsi:nil="true"/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FAREAST\v-suvant</DisplayName>
        <AccountId>121</AccountId>
        <AccountType/>
      </UserInfo>
    </APAuthor>
    <TPCommandLine xmlns="9d035d7d-02e5-4a00-8b62-9a556aabc7b5">{PP} /n {FilePath}</TPCommandLine>
    <TPAppVersion xmlns="9d035d7d-02e5-4a00-8b62-9a556aabc7b5">12</TPAppVersion>
    <BlockPublish xmlns="9d035d7d-02e5-4a00-8b62-9a556aabc7b5">false</BlockPublish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73554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4505EF-2E28-46A3-8433-1A9CB31650C5}">
  <ds:schemaRefs>
    <ds:schemaRef ds:uri="http://schemas.microsoft.com/office/2006/documentManagement/types"/>
    <ds:schemaRef ds:uri="http://purl.org/dc/dcmitype/"/>
    <ds:schemaRef ds:uri="9d035d7d-02e5-4a00-8b62-9a556aabc7b5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91e8d559-4d54-460d-ba58-5d5027f88b4d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E240C9-7F97-47E9-9762-D3BF546F23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364</TotalTime>
  <Words>34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Альфия</dc:creator>
  <cp:keywords>Шаблон оформления</cp:keywords>
  <dc:description>Корпорация Майкрософт
Шаблон оформления</dc:description>
  <cp:lastModifiedBy>User</cp:lastModifiedBy>
  <cp:revision>29</cp:revision>
  <cp:lastPrinted>2024-01-03T17:15:39Z</cp:lastPrinted>
  <dcterms:created xsi:type="dcterms:W3CDTF">2024-01-03T12:51:56Z</dcterms:created>
  <dcterms:modified xsi:type="dcterms:W3CDTF">2025-11-20T08:19:15Z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Applications">
    <vt:lpwstr>67;#Template 12;#53;#PowerPoint 12</vt:lpwstr>
  </property>
  <property fmtid="{D5CDD505-2E9C-101B-9397-08002B2CF9AE}" pid="4" name="Order">
    <vt:r8>9506600</vt:r8>
  </property>
</Properties>
</file>