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2EB-029F-4960-986C-260A18F0779B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A-149C-4118-BA4F-23F3ACD3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8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2EB-029F-4960-986C-260A18F0779B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A-149C-4118-BA4F-23F3ACD3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6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2EB-029F-4960-986C-260A18F0779B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A-149C-4118-BA4F-23F3ACD3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4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2EB-029F-4960-986C-260A18F0779B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A-149C-4118-BA4F-23F3ACD3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8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2EB-029F-4960-986C-260A18F0779B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A-149C-4118-BA4F-23F3ACD3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3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2EB-029F-4960-986C-260A18F0779B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A-149C-4118-BA4F-23F3ACD3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1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2EB-029F-4960-986C-260A18F0779B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A-149C-4118-BA4F-23F3ACD3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5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2EB-029F-4960-986C-260A18F0779B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A-149C-4118-BA4F-23F3ACD3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0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2EB-029F-4960-986C-260A18F0779B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A-149C-4118-BA4F-23F3ACD3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4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2EB-029F-4960-986C-260A18F0779B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A-149C-4118-BA4F-23F3ACD3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6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A2EB-029F-4960-986C-260A18F0779B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8D8A-149C-4118-BA4F-23F3ACD3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A2EB-029F-4960-986C-260A18F0779B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8D8A-149C-4118-BA4F-23F3ACD37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0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КГУ «Специальный ясли – сад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Бөбек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для всей семьи»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педагог - психолог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Малюк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А.В.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62473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40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642194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— это специально разработанные упражнения, которые способствуют развитию межполушарного взаимодействия головного мозга. Они помогают улучшить память, внимание, мышление и координацию движений у детей дошкольного возраста. Главная цель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нейроигр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— развивать высшие психические процессы и стимулировать синхронизацию работы полушарий головного мозга.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4" y="1988840"/>
            <a:ext cx="7987471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77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исследованиям, дети, регулярно занимающиеся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нейроиграми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показывают на 30% лучшие результаты в обучении по сравнению со сверстниками. Это происходит благодаря тому, что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стимулируют работу обоих полушарий мозга одновременно, что крайне важно для гармоничного развития ребенка.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Нейропсихологические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упражнения и игровые комплексы, способствующие развитию психических процессов, становятся все более популярными среди педагогов и родителей. Они позволяют эффективно развивать не только когнитивные функции, но и эмоциональную сферу ребенка.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2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для младших дошкольников (3−4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года)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этой возрастной группы подойдут простые игры на развитие мелкой моторики и координации. Например, «Пальчиковые шаги» или «Рисуем двумя руками».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805781"/>
            <a:ext cx="58293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11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средних дошкольников (4−5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лет)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 вводить более сложные упражнения на межполушарное взаимодействие, такие как «Ухо-нос» или «Зеркальное рисование».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8326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44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Игры для старших дошкольников (5−7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лет)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Для этой группы подойдут сложные нейропсихологические игры, включающие одновременную работу рук и ног, а также задания на развитие пространственных представлений. При выборе игр следует учитывать индивидуальные особенности ребенка и его возможные проблемы с речью или координацией.</a:t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54" y="1916113"/>
            <a:ext cx="5609891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42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pPr font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Несколько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советов: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Будьте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терпеливы и поддерживайте ребенка.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Начинайте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 простых упражнений, постепенно усложняя их.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Превратите занятия в веселую игру, а не в обязанность.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Занимайтесь регулярно, хотя бы по 10−15 минут в день.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Показывайте упражнения сами, выполняйте их вместе с ребенком.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Помните, что ваша эмоциональная поддержка очень важна для ребенка. Хвалите его за старания и прогресс, даже если результаты пока не очень заметны. Ваш позитивный настрой и вера в успех ребенка — ключевые факторы эффективности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нейроигр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39" y="3357563"/>
            <a:ext cx="4154522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320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КГУ «Специальный ясли – сад Бөбек» «Нейроигры для всей семьи» Выполнила: педагог - психолог Малюк А.В.  </vt:lpstr>
      <vt:lpstr>Нейроигры — это специально разработанные упражнения, которые способствуют развитию межполушарного взаимодействия головного мозга. Они помогают улучшить память, внимание, мышление и координацию движений у детей дошкольного возраста. Главная цель нейроигр — развивать высшие психические процессы и стимулировать синхронизацию работы полушарий головного мозга. </vt:lpstr>
      <vt:lpstr>Презентация PowerPoint</vt:lpstr>
      <vt:lpstr>    Игры для младших дошкольников (3−4 года) Для этой возрастной группы подойдут простые игры на развитие мелкой моторики и координации. Например, «Пальчиковые шаги» или «Рисуем двумя руками».  </vt:lpstr>
      <vt:lpstr> Игры для средних дошкольников (4−5 лет) Можно вводить более сложные упражнения на межполушарное взаимодействие, такие как «Ухо-нос» или «Зеркальное рисование». </vt:lpstr>
      <vt:lpstr>  Игры для старших дошкольников (5−7 лет) Для этой группы подойдут сложные нейропсихологические игры, включающие одновременную работу рук и ног, а также задания на развитие пространственных представлений. При выборе игр следует учитывать индивидуальные особенности ребенка и его возможные проблемы с речью или координацией.  </vt:lpstr>
      <vt:lpstr>Несколько  советов: Будьте терпеливы и поддерживайте ребенка. Начинайте с простых упражнений, постепенно усложняя их. Превратите занятия в веселую игру, а не в обязанность. Занимайтесь регулярно, хотя бы по 10−15 минут в день. Показывайте упражнения сами, выполняйте их вместе с ребенком.  Помните, что ваша эмоциональная поддержка очень важна для ребенка. Хвалите его за старания и прогресс, даже если результаты пока не очень заметны. Ваш позитивный настрой и вера в успех ребенка — ключевые факторы эффективности нейроигр.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Нейроигры для всей семьи</dc:title>
  <dc:creator>Home</dc:creator>
  <cp:lastModifiedBy>Home</cp:lastModifiedBy>
  <cp:revision>6</cp:revision>
  <dcterms:created xsi:type="dcterms:W3CDTF">2025-10-24T05:22:00Z</dcterms:created>
  <dcterms:modified xsi:type="dcterms:W3CDTF">2025-10-24T06:13:23Z</dcterms:modified>
</cp:coreProperties>
</file>