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0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8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7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6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11B1-65FE-4514-9104-23EE83E47D65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97D1-935B-4B18-B346-1F33A1DEB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Qqp3A7B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4341"/>
            <a:ext cx="6417433" cy="90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F8oEhlxh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" y="6694"/>
            <a:ext cx="6490050" cy="91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zK5mv2lMm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-11967"/>
            <a:ext cx="6525344" cy="92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LkRy3DPe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597352" cy="93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wOA1gfY-Q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53336" cy="91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j8DdJqWi3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4" y="0"/>
            <a:ext cx="6669360" cy="94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4ysVwTmKK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-2"/>
            <a:ext cx="6425953" cy="90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2025-06-02T10:13:21Z</dcterms:created>
  <dcterms:modified xsi:type="dcterms:W3CDTF">2025-06-02T10:16:18Z</dcterms:modified>
</cp:coreProperties>
</file>