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Relationship Id="rId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32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523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483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369291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6804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44210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13312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452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623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072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387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37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59053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196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554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903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078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slideLayout" Target="../slideLayouts/slideLayout13.xml" /><Relationship Id="rId18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17" Type="http://schemas.openxmlformats.org/officeDocument/2006/relationships/slideLayout" Target="../slideLayouts/slideLayout17.xml" /><Relationship Id="rId2" Type="http://schemas.openxmlformats.org/officeDocument/2006/relationships/slideLayout" Target="../slideLayouts/slideLayout2.xml" /><Relationship Id="rId16" Type="http://schemas.openxmlformats.org/officeDocument/2006/relationships/slideLayout" Target="../slideLayouts/slideLayout16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slideLayout" Target="../slideLayouts/slideLayout1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slideLayout" Target="../slideLayouts/slideLayout14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C691E0A-8418-493D-93C0-0E71EEBBBCAC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A689E3E-1D94-490D-9764-9CAE23A5740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4245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4212" y="638356"/>
            <a:ext cx="8534400" cy="595221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10" name="Объект 9"/>
          <p:cNvSpPr>
            <a:spLocks noGrp="1"/>
          </p:cNvSpPr>
          <p:nvPr>
            <p:ph idx="1"/>
          </p:nvPr>
        </p:nvSpPr>
        <p:spPr>
          <a:xfrm>
            <a:off x="684211" y="0"/>
            <a:ext cx="11358263" cy="474453"/>
          </a:xfrm>
        </p:spPr>
        <p:txBody>
          <a:bodyPr/>
          <a:lstStyle/>
          <a:p>
            <a:pPr algn="ctr"/>
            <a:endParaRPr lang="ru-RU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38647" cy="6858000"/>
          </a:xfrm>
          <a:prstGeom prst="rect">
            <a:avLst/>
          </a:prstGeom>
        </p:spPr>
      </p:pic>
      <p:sp>
        <p:nvSpPr>
          <p:cNvPr id="14" name="Прямоугольник 13"/>
          <p:cNvSpPr/>
          <p:nvPr/>
        </p:nvSpPr>
        <p:spPr>
          <a:xfrm>
            <a:off x="3243533" y="638356"/>
            <a:ext cx="51413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ctr">
              <a:spcBef>
                <a:spcPct val="20000"/>
              </a:spcBef>
              <a:spcAft>
                <a:spcPts val="600"/>
              </a:spcAft>
              <a:buClr>
                <a:prstClr val="white"/>
              </a:buClr>
              <a:buSzPct val="80000"/>
              <a:buFont typeface="Wingdings 3" panose="05040102010807070707" pitchFamily="18" charset="2"/>
              <a:buChar char=""/>
            </a:pPr>
            <a:r>
              <a:rPr lang="kk-KZ" sz="20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Тыныш бала</a:t>
            </a:r>
            <a:endParaRPr lang="ru-RU" sz="20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45125" y="1038466"/>
            <a:ext cx="6435305" cy="5607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неге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сонша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ерекшеленеді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 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Кейбіреулері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сергек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басқалары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тыныш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ұялшақ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Біреулер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балабақшаға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қуана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барады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құрдастарымен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ойнайды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басқалары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жылап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ұжымына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әрең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үйренеді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сұраққа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оңай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болатындығы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біткен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ерекшеліктерге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—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темпераментке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жүйке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типіне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физикалық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денсаулығына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сүру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жағдайларына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ата-аналардың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тәрбиенің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принциптерін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ұстанатындығына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ата-анасынан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мүлдем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өзгеше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содан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өзгертуге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табиғи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ұмтылыс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пайда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жылдам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анаға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сәбиінің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бәрін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баяу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істеп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жатқанын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қиын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оны "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тәрбиелеуге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тырысады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көбінесе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күш-жігерінің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нәтижесі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керісінше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шығады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қасиеттерді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өзгерту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Баланы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өзінің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ерекшеліктеріне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бейімделуіне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рахаттана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өмір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сүруіне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көмектесе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қалпында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қабылдай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ерекшеліктер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балалардың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жасына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мысалы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3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жасында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көптеген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ерекше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қыңыр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қырсық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4-5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жасында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қиял</a:t>
            </a:r>
            <a:r>
              <a:rPr lang="kk-KZ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дамиды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ал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қиялшыл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Кейде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шыдамды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балаңызбен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жатқанын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сабырмен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қабылдауыңыз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мінез-құлықтың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ерекшеліктері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отбасындағы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тәрбиемен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тікелей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анықталады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жағдайда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ата-ана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отбасындағы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атмосфера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әсер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ететінін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түсіну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маңызды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.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Мұны</a:t>
            </a:r>
            <a:r>
              <a:rPr lang="ru-RU" sz="1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есте</a:t>
            </a:r>
            <a:r>
              <a:rPr lang="ru-RU" sz="1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ұстаған</a:t>
            </a:r>
            <a:r>
              <a:rPr lang="ru-RU" sz="1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жөн</a:t>
            </a:r>
            <a:r>
              <a:rPr lang="ru-RU" sz="1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  </a:t>
            </a:r>
            <a:r>
              <a:rPr lang="ru-RU" sz="1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ОЛАЙ БОЛМАУЫ </a:t>
            </a:r>
            <a:r>
              <a:rPr lang="ru-RU" sz="1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1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Баланы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өзгертуге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тырысыңыз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өзіңіз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қалағандай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етіп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жасаңыз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 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Егер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бала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баяу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туылған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онда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оны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қаласаңыз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белсенді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жылдам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екіталай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Баланы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балалармен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салыстыру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айқайлау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оны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кінәлі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нәрсе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жазалау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  </a:t>
            </a:r>
            <a:r>
              <a:rPr lang="ru-RU" sz="1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КЕЛЕСІ:</a:t>
            </a:r>
            <a:endParaRPr lang="ru-RU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Баланы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қалпында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қабылдау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қадір-қасиетін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мықты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жақтарын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атап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көрсету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Қиындықтарды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жеңуге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көмектесіп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қолдау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көрсетіңіз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Тәрбиеде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дәйекті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болу,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балаға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істеуге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рұқсат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беріп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істеуге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тыйым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салып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жатқаныңызды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нық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білу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қажеттіліктері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мұқтаждықтарына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мұқият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болыңыз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Bef>
                <a:spcPts val="150"/>
              </a:spcBef>
              <a:spcAft>
                <a:spcPts val="1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келе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өзгеретінін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кезеңінде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өзіне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тән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ерекшеліктері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болуы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мүмкін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түсіну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Сіз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баланың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өсуіне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өзін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жақсы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қажет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сезінуіне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даму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заңдылықтарын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түсініп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ескере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даралығын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ескере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көмектесе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аласыз</a:t>
            </a:r>
            <a:r>
              <a:rPr lang="ru-RU" sz="1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7181632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96</TotalTime>
  <Words>7</Words>
  <Application>Microsoft Office PowerPoint</Application>
  <PresentationFormat>Широкоэкранный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Сектор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Тыныш бала</dc:title>
  <dc:creator>Elhan</dc:creator>
  <cp:lastModifiedBy>g08090824@gmail.com</cp:lastModifiedBy>
  <cp:revision>7</cp:revision>
  <dcterms:created xsi:type="dcterms:W3CDTF">2025-01-15T16:22:55Z</dcterms:created>
  <dcterms:modified xsi:type="dcterms:W3CDTF">2025-01-15T18:59:07Z</dcterms:modified>
</cp:coreProperties>
</file>