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4C4"/>
    <a:srgbClr val="004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5821B9-ED73-A843-0762-8A93CBD74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14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1CF6E0-91E8-D786-D600-371E2A486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54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B4F222-1E48-7E81-EA97-C6D5C350F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40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50064E-19D7-F1A1-40ED-394F8C8C7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92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CAF2BE-7968-7947-345C-67D3D7D77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13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084BAF-686F-2849-2CF0-B06E5E62A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829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CA6010-015F-6E61-B1B4-D790EFB64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5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B1422B-2D0C-4326-2865-0E9207519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462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</TotalTime>
  <Words>27</Words>
  <Application>Microsoft Office PowerPoint</Application>
  <PresentationFormat>Экран (4:3)</PresentationFormat>
  <Paragraphs>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18</cp:revision>
  <dcterms:created xsi:type="dcterms:W3CDTF">2023-11-28T03:07:28Z</dcterms:created>
  <dcterms:modified xsi:type="dcterms:W3CDTF">2025-01-09T09:59:59Z</dcterms:modified>
</cp:coreProperties>
</file>