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74C4"/>
    <a:srgbClr val="004F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13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524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108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06491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779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382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937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66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1711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6332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36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14166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0EE5CB-6B7E-41E2-B184-1765DB82E3A5}" type="datetimeFigureOut">
              <a:rPr lang="ru-RU" smtClean="0"/>
              <a:t>09.01.2025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EA38EE-8D72-4452-8FFE-0B72E1A06DF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47940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7663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938527" cy="212768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3153" y="51820"/>
            <a:ext cx="2200847" cy="20240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654840" y="32719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Қарағанды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облысы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басқармасының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Шахтинск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қаласы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білім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«Берёзка»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бөбекжайы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коммуналдық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мемлекеттік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қазыналық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кәсіпорны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40283" y="2716037"/>
            <a:ext cx="6696064" cy="843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Сырттай</a:t>
            </a:r>
            <a:r>
              <a:rPr lang="ru-RU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балаба</a:t>
            </a:r>
            <a:r>
              <a:rPr lang="kk-KZ" sz="4800" b="1" dirty="0">
                <a:solidFill>
                  <a:srgbClr val="002060"/>
                </a:solidFill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қша»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64003" y="3559730"/>
            <a:ext cx="7248624" cy="8436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4800" b="1" dirty="0">
                <a:solidFill>
                  <a:srgbClr val="002060"/>
                </a:solidFill>
                <a:effectLst/>
                <a:latin typeface="KZ Times New Roman" panose="02020503050405090304" pitchFamily="18" charset="0"/>
                <a:ea typeface="Calibri" panose="020F0502020204030204" pitchFamily="34" charset="0"/>
                <a:cs typeface="Calibri" panose="020F0502020204030204" pitchFamily="34" charset="0"/>
              </a:rPr>
              <a:t>«Заочный детский сад»</a:t>
            </a:r>
            <a:endParaRPr lang="ru-RU" sz="48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24793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3984C51-494E-ED16-31E2-4650D51F1F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857" y="1209261"/>
            <a:ext cx="3228711" cy="443947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4C7013-4904-820D-09AF-068B455EA719}"/>
              </a:ext>
            </a:extLst>
          </p:cNvPr>
          <p:cNvSpPr txBox="1"/>
          <p:nvPr/>
        </p:nvSpPr>
        <p:spPr>
          <a:xfrm>
            <a:off x="3395568" y="145279"/>
            <a:ext cx="5327374" cy="64940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Детям о личной безопасности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обеспечить личную безопасность детей, необходимо выработать у  них умение отказываться от нежелательного общения. Детям необходимо  знать и в повседневной жизни соблюдать ряд общеизвестных правил личной  безопасности: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ходить в отдаленные и безлюдные места (стройки, заброшенные  здания, подвалы, пустыри, лесополосы, крыши высотных зданий, чердаки и  др.);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вступать в разговор с незнакомым человеком на улице, даже если это милая женщина;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поддерживать с родителями связь по телефону;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сообщать родителям куда, с кем, насколько уходит из дома и как с ним  можно связаться помимо его личного телефона (по телефону друзей и их  родителей, по телефону тренера, классного руководителя и пр.)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принимать подарки и угощения от незнакомых людей;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пускать посторонних в свою квартиру, несмотря на то, кем они  представляются (полицейский, врач, слесарь, соседка с верхнего этажа,  мамина подруга и пр.);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садиться в чужую машину без родителей;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входить с незнакомым человеком в лифт;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не трогать незнакомые подозрительные предметы;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вступать в общение с религиозными пропагандистами на улице или в общественном месте;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избегать общения с пьяным человеком.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Проверьте, знает ли ребёнок наизусть номер телефона хотя бы одного из  родителей — личный телефон сына или дочери может потеряться или  разрядиться, и связаться с родственниками, не зная номера наизусть,  будет сложно. Всегда знайте, где сейчас находится и что делает ваш  ребёнок с помощью приложения на телефоне или GPS-часов «Где мои дети»: в  режиме реального времени вы будете знать, где ваш ребёнок сейчас, и где  он уже успел побывать, а в случае опасности получите сигнал тревоги,  даже если звонок невозможен.</a:t>
            </a:r>
          </a:p>
        </p:txBody>
      </p:sp>
    </p:spTree>
    <p:extLst>
      <p:ext uri="{BB962C8B-B14F-4D97-AF65-F5344CB8AC3E}">
        <p14:creationId xmlns:p14="http://schemas.microsoft.com/office/powerpoint/2010/main" val="1001794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06E85DE-7CE1-0398-B763-DCFA72A828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850" y="0"/>
            <a:ext cx="614741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87407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198</TotalTime>
  <Words>334</Words>
  <Application>Microsoft Office PowerPoint</Application>
  <PresentationFormat>Экран (4:3)</PresentationFormat>
  <Paragraphs>20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KZ Times New Roman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 Васильевна</dc:creator>
  <cp:lastModifiedBy>Кодола Лариса</cp:lastModifiedBy>
  <cp:revision>17</cp:revision>
  <dcterms:created xsi:type="dcterms:W3CDTF">2023-11-28T03:07:28Z</dcterms:created>
  <dcterms:modified xsi:type="dcterms:W3CDTF">2025-01-09T09:51:25Z</dcterms:modified>
</cp:coreProperties>
</file>