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4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0AF73E-C910-2E8F-91A2-788F7B7C6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4" b="26763"/>
          <a:stretch/>
        </p:blipFill>
        <p:spPr>
          <a:xfrm>
            <a:off x="299625" y="1752599"/>
            <a:ext cx="3164365" cy="2385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F2FACC-7B82-EB65-1E31-9C9DF574D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1" b="26957"/>
          <a:stretch/>
        </p:blipFill>
        <p:spPr>
          <a:xfrm>
            <a:off x="2989817" y="4267202"/>
            <a:ext cx="3164365" cy="23853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5D622F-F3BE-0735-8967-D352A200D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4" b="27729"/>
          <a:stretch/>
        </p:blipFill>
        <p:spPr>
          <a:xfrm>
            <a:off x="5680012" y="1805607"/>
            <a:ext cx="3164365" cy="2279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83096E-07C1-AD54-3189-08EC58054039}"/>
              </a:ext>
            </a:extLst>
          </p:cNvPr>
          <p:cNvSpPr txBox="1"/>
          <p:nvPr/>
        </p:nvSpPr>
        <p:spPr>
          <a:xfrm>
            <a:off x="2690194" y="7032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КВЕСТ «ДОРОЖКИ ЗДОРОВЬЯ»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69E64-2FE8-8599-FA41-5C644C4ED6A0}"/>
              </a:ext>
            </a:extLst>
          </p:cNvPr>
          <p:cNvSpPr txBox="1"/>
          <p:nvPr/>
        </p:nvSpPr>
        <p:spPr>
          <a:xfrm>
            <a:off x="2491412" y="2046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КВЕСТ "ДЕНСАУЛЫҚ  ЖОЛДАРЫ"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1794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37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15</cp:revision>
  <dcterms:created xsi:type="dcterms:W3CDTF">2023-11-28T03:07:28Z</dcterms:created>
  <dcterms:modified xsi:type="dcterms:W3CDTF">2025-01-08T18:37:40Z</dcterms:modified>
</cp:coreProperties>
</file>