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0" r:id="rId5"/>
    <p:sldId id="259" r:id="rId6"/>
    <p:sldId id="262" r:id="rId7"/>
    <p:sldId id="264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74C4"/>
    <a:srgbClr val="004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10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4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1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63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6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1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9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76630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3852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53" y="51820"/>
            <a:ext cx="2200847" cy="20240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4840" y="3271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Шахтинск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«Берёзка»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0283" y="2716037"/>
            <a:ext cx="6696064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Сырттай</a:t>
            </a: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балаба</a:t>
            </a:r>
            <a:r>
              <a:rPr lang="kk-KZ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қша»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4003" y="3559730"/>
            <a:ext cx="7248624" cy="84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effectLst/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«Заочный детский сад»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9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Рисунок 143">
            <a:extLst>
              <a:ext uri="{FF2B5EF4-FFF2-40B4-BE49-F238E27FC236}">
                <a16:creationId xmlns:a16="http://schemas.microsoft.com/office/drawing/2014/main" id="{AD63610E-C423-FA88-CA71-6C10B28243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206"/>
          <a:stretch/>
        </p:blipFill>
        <p:spPr>
          <a:xfrm>
            <a:off x="1311964" y="321847"/>
            <a:ext cx="6774011" cy="6218101"/>
          </a:xfrm>
          <a:prstGeom prst="rect">
            <a:avLst/>
          </a:prstGeom>
        </p:spPr>
      </p:pic>
      <p:sp>
        <p:nvSpPr>
          <p:cNvPr id="146" name="Прямоугольник: скругленные углы 145">
            <a:extLst>
              <a:ext uri="{FF2B5EF4-FFF2-40B4-BE49-F238E27FC236}">
                <a16:creationId xmlns:a16="http://schemas.microsoft.com/office/drawing/2014/main" id="{2B354AF0-2B1B-BA27-0EBE-AAC851E94051}"/>
              </a:ext>
            </a:extLst>
          </p:cNvPr>
          <p:cNvSpPr/>
          <p:nvPr/>
        </p:nvSpPr>
        <p:spPr>
          <a:xfrm>
            <a:off x="1431235" y="1656522"/>
            <a:ext cx="1086678" cy="503582"/>
          </a:xfrm>
          <a:prstGeom prst="roundRect">
            <a:avLst/>
          </a:prstGeom>
          <a:solidFill>
            <a:srgbClr val="1374C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145" name="Прямоугольник 144">
            <a:extLst>
              <a:ext uri="{FF2B5EF4-FFF2-40B4-BE49-F238E27FC236}">
                <a16:creationId xmlns:a16="http://schemas.microsoft.com/office/drawing/2014/main" id="{A6CDDBDB-0A25-954B-4A19-371FBB8FDBE4}"/>
              </a:ext>
            </a:extLst>
          </p:cNvPr>
          <p:cNvSpPr/>
          <p:nvPr/>
        </p:nvSpPr>
        <p:spPr>
          <a:xfrm>
            <a:off x="-1485219" y="1698439"/>
            <a:ext cx="691958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gra" panose="02020500000000000000" pitchFamily="18" charset="-52"/>
                <a:cs typeface="Times New Roman" panose="02020603050405020304" pitchFamily="18" charset="0"/>
              </a:rPr>
              <a:t>ШЕСТЬ</a:t>
            </a:r>
            <a:endParaRPr lang="ru-RU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gra" panose="02020500000000000000" pitchFamily="18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438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2FDFF98-42B6-F4D4-8F08-A9D6B8EEA5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72"/>
          <a:stretch/>
        </p:blipFill>
        <p:spPr>
          <a:xfrm>
            <a:off x="1136040" y="129208"/>
            <a:ext cx="7101822" cy="654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4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42E1E36-136B-5F81-86F4-6A99E158F7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206"/>
          <a:stretch/>
        </p:blipFill>
        <p:spPr>
          <a:xfrm>
            <a:off x="1285461" y="182218"/>
            <a:ext cx="6947780" cy="637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2FB094A-F068-3E5A-264F-98D7193CE0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555"/>
          <a:stretch/>
        </p:blipFill>
        <p:spPr>
          <a:xfrm>
            <a:off x="1172790" y="115956"/>
            <a:ext cx="7085121" cy="654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795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70EE796-4DF4-C3DC-6C4F-9AD9AF4616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989"/>
          <a:stretch/>
        </p:blipFill>
        <p:spPr>
          <a:xfrm>
            <a:off x="1199321" y="221974"/>
            <a:ext cx="6990522" cy="643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858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A0898DF-2380-52E6-ECED-DA1C8B62BF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989"/>
          <a:stretch/>
        </p:blipFill>
        <p:spPr>
          <a:xfrm>
            <a:off x="1272209" y="264802"/>
            <a:ext cx="6877878" cy="632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813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F24BC29-F142-FE52-023E-432F2E72A0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989"/>
          <a:stretch/>
        </p:blipFill>
        <p:spPr>
          <a:xfrm>
            <a:off x="1127922" y="260073"/>
            <a:ext cx="7035417" cy="647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7940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</TotalTime>
  <Words>28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Agra</vt:lpstr>
      <vt:lpstr>Arial</vt:lpstr>
      <vt:lpstr>Calibri</vt:lpstr>
      <vt:lpstr>Calibri Light</vt:lpstr>
      <vt:lpstr>KZ Times New Roman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Кодола Лариса</cp:lastModifiedBy>
  <cp:revision>14</cp:revision>
  <dcterms:created xsi:type="dcterms:W3CDTF">2023-11-28T03:07:28Z</dcterms:created>
  <dcterms:modified xsi:type="dcterms:W3CDTF">2025-01-08T18:29:28Z</dcterms:modified>
</cp:coreProperties>
</file>