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135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5247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21088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06491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87792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382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93754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36634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17118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56332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23690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14166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0EE5CB-6B7E-41E2-B184-1765DB82E3A5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47940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9176630" cy="685800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938527" cy="212768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43153" y="51820"/>
            <a:ext cx="2200847" cy="202404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654840" y="327195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Қарағанды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облысы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басқармасының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Шахтинск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қаласы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бөлімінің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«Берёзка»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бөбекжайы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коммуналдық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мемлекеттік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қазыналық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кәсіпорны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240283" y="2716037"/>
            <a:ext cx="6696064" cy="84369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4800" b="1" dirty="0">
                <a:solidFill>
                  <a:srgbClr val="002060"/>
                </a:solidFill>
                <a:latin typeface="KZ Times New Roman" panose="0202050305040509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«</a:t>
            </a:r>
            <a:r>
              <a:rPr lang="ru-RU" sz="4800" b="1" dirty="0" err="1">
                <a:solidFill>
                  <a:srgbClr val="002060"/>
                </a:solidFill>
                <a:latin typeface="KZ Times New Roman" panose="0202050305040509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Сырттай</a:t>
            </a:r>
            <a:r>
              <a:rPr lang="ru-RU" sz="4800" b="1" dirty="0">
                <a:solidFill>
                  <a:srgbClr val="002060"/>
                </a:solidFill>
                <a:latin typeface="KZ Times New Roman" panose="0202050305040509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4800" b="1" dirty="0" err="1">
                <a:solidFill>
                  <a:srgbClr val="002060"/>
                </a:solidFill>
                <a:latin typeface="KZ Times New Roman" panose="0202050305040509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балаба</a:t>
            </a:r>
            <a:r>
              <a:rPr lang="kk-KZ" sz="4800" b="1" dirty="0">
                <a:solidFill>
                  <a:srgbClr val="002060"/>
                </a:solidFill>
                <a:latin typeface="KZ Times New Roman" panose="0202050305040509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қша»</a:t>
            </a:r>
            <a:endParaRPr lang="ru-RU" sz="48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64003" y="3559730"/>
            <a:ext cx="7248624" cy="8436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4800" b="1" dirty="0">
                <a:solidFill>
                  <a:srgbClr val="002060"/>
                </a:solidFill>
                <a:effectLst/>
                <a:latin typeface="KZ Times New Roman" panose="0202050305040509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«Заочный детский сад»</a:t>
            </a:r>
            <a:endParaRPr lang="ru-RU" sz="48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47937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Рисунок 136">
            <a:extLst>
              <a:ext uri="{FF2B5EF4-FFF2-40B4-BE49-F238E27FC236}">
                <a16:creationId xmlns:a16="http://schemas.microsoft.com/office/drawing/2014/main" id="{44C1E358-971B-AC79-B01A-4C3C7541EF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44" b="24058"/>
          <a:stretch/>
        </p:blipFill>
        <p:spPr>
          <a:xfrm>
            <a:off x="1306793" y="2902878"/>
            <a:ext cx="2350808" cy="2914134"/>
          </a:xfrm>
          <a:prstGeom prst="rect">
            <a:avLst/>
          </a:prstGeom>
        </p:spPr>
      </p:pic>
      <p:sp>
        <p:nvSpPr>
          <p:cNvPr id="139" name="TextBox 138">
            <a:extLst>
              <a:ext uri="{FF2B5EF4-FFF2-40B4-BE49-F238E27FC236}">
                <a16:creationId xmlns:a16="http://schemas.microsoft.com/office/drawing/2014/main" id="{AC5C291D-183B-A6C9-99DB-395B33D21C55}"/>
              </a:ext>
            </a:extLst>
          </p:cNvPr>
          <p:cNvSpPr txBox="1"/>
          <p:nvPr/>
        </p:nvSpPr>
        <p:spPr>
          <a:xfrm>
            <a:off x="2007704" y="1842284"/>
            <a:ext cx="585083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МАСТЕР-КЛАСС «ВЕСЕЛЫЙ ПЛАСТИЛИН»</a:t>
            </a:r>
            <a:endParaRPr lang="ru-RU" b="1" dirty="0"/>
          </a:p>
        </p:txBody>
      </p:sp>
      <p:sp>
        <p:nvSpPr>
          <p:cNvPr id="141" name="TextBox 140">
            <a:extLst>
              <a:ext uri="{FF2B5EF4-FFF2-40B4-BE49-F238E27FC236}">
                <a16:creationId xmlns:a16="http://schemas.microsoft.com/office/drawing/2014/main" id="{8ED4768B-C5DD-8722-F4AA-9C2F3B290C5C}"/>
              </a:ext>
            </a:extLst>
          </p:cNvPr>
          <p:cNvSpPr txBox="1"/>
          <p:nvPr/>
        </p:nvSpPr>
        <p:spPr>
          <a:xfrm>
            <a:off x="2100469" y="975448"/>
            <a:ext cx="56653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k-KZ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МАСТЕР-КЛАСС «КӨҢІЛДІ ЕРМЕКСАЗ»</a:t>
            </a:r>
            <a:endParaRPr lang="ru-RU" b="1" dirty="0"/>
          </a:p>
        </p:txBody>
      </p:sp>
      <p:pic>
        <p:nvPicPr>
          <p:cNvPr id="143" name="Рисунок 142">
            <a:extLst>
              <a:ext uri="{FF2B5EF4-FFF2-40B4-BE49-F238E27FC236}">
                <a16:creationId xmlns:a16="http://schemas.microsoft.com/office/drawing/2014/main" id="{C26EF548-021A-DB5E-11C4-64BDF80BFF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001" b="27536"/>
          <a:stretch/>
        </p:blipFill>
        <p:spPr>
          <a:xfrm>
            <a:off x="4731024" y="3206625"/>
            <a:ext cx="3278461" cy="2306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943805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105</TotalTime>
  <Words>37</Words>
  <Application>Microsoft Office PowerPoint</Application>
  <PresentationFormat>Экран (4:3)</PresentationFormat>
  <Paragraphs>8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KZ Times New Roman</vt:lpstr>
      <vt:lpstr>Times New Roman</vt:lpstr>
      <vt:lpstr>Тема Office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Лариса Васильевна</dc:creator>
  <cp:lastModifiedBy>Кодола Лариса</cp:lastModifiedBy>
  <cp:revision>13</cp:revision>
  <dcterms:created xsi:type="dcterms:W3CDTF">2023-11-28T03:07:28Z</dcterms:created>
  <dcterms:modified xsi:type="dcterms:W3CDTF">2025-01-08T17:22:49Z</dcterms:modified>
</cp:coreProperties>
</file>