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id="{75F44E6C-B539-A1D4-DCEB-4BA50862E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8" b="24831"/>
          <a:stretch/>
        </p:blipFill>
        <p:spPr>
          <a:xfrm>
            <a:off x="1015477" y="1429383"/>
            <a:ext cx="1992999" cy="2428851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id="{89E6EB26-1F42-2D4B-8E16-BC23DDA29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4" b="24445"/>
          <a:stretch/>
        </p:blipFill>
        <p:spPr>
          <a:xfrm>
            <a:off x="5857462" y="1379463"/>
            <a:ext cx="1992999" cy="2453890"/>
          </a:xfrm>
          <a:prstGeom prst="rect">
            <a:avLst/>
          </a:prstGeom>
        </p:spPr>
      </p:pic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7BB5A3C1-FE2C-62B7-8140-82868616E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4" b="24638"/>
          <a:stretch/>
        </p:blipFill>
        <p:spPr>
          <a:xfrm>
            <a:off x="4969799" y="4188168"/>
            <a:ext cx="1775325" cy="2223052"/>
          </a:xfrm>
          <a:prstGeom prst="rect">
            <a:avLst/>
          </a:prstGeom>
        </p:spPr>
      </p:pic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1889D8FF-5BBF-4CB2-14A7-20AA6F486B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4" b="25410"/>
          <a:stretch/>
        </p:blipFill>
        <p:spPr>
          <a:xfrm>
            <a:off x="2253336" y="4214191"/>
            <a:ext cx="1775325" cy="2171007"/>
          </a:xfrm>
          <a:prstGeom prst="rect">
            <a:avLst/>
          </a:prstGeom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734D5C1A-82C0-820F-657A-4C1C9D78B630}"/>
              </a:ext>
            </a:extLst>
          </p:cNvPr>
          <p:cNvSpPr txBox="1"/>
          <p:nvPr/>
        </p:nvSpPr>
        <p:spPr>
          <a:xfrm>
            <a:off x="490331" y="866052"/>
            <a:ext cx="84416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 МАСТЕРСКАЯ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«КАК НАУЧИТЬ РЕБЁНКА УЗНАВАТЬ ЦВЕТА»</a:t>
            </a:r>
            <a:endParaRPr lang="ru-RU" b="1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5E20A2E-CBBC-8EC2-BC8A-3CB1917F26C7}"/>
              </a:ext>
            </a:extLst>
          </p:cNvPr>
          <p:cNvSpPr txBox="1"/>
          <p:nvPr/>
        </p:nvSpPr>
        <p:spPr>
          <a:xfrm>
            <a:off x="397565" y="208215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ОЙЫН ШЕБЕРХАНАСЫ «</a:t>
            </a:r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БАЛАНЫ ТҮСТЕРДІ ТАНУҒА ҚАЛАЙ ҮЙРЕТУ КЕРЕК»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46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12</cp:revision>
  <dcterms:created xsi:type="dcterms:W3CDTF">2023-11-28T03:07:28Z</dcterms:created>
  <dcterms:modified xsi:type="dcterms:W3CDTF">2025-01-08T17:15:36Z</dcterms:modified>
</cp:coreProperties>
</file>