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5362CCD7-A5D1-727A-DE5C-E1DD5289C9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9" y="354495"/>
            <a:ext cx="2305879" cy="3074505"/>
          </a:xfrm>
          <a:prstGeom prst="rect">
            <a:avLst/>
          </a:prstGeom>
        </p:spPr>
      </p:pic>
      <p:pic>
        <p:nvPicPr>
          <p:cNvPr id="115" name="Рисунок 114">
            <a:extLst>
              <a:ext uri="{FF2B5EF4-FFF2-40B4-BE49-F238E27FC236}">
                <a16:creationId xmlns:a16="http://schemas.microsoft.com/office/drawing/2014/main" id="{9C9EB096-3EAD-70B8-A2FB-EF16DCC165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70" y="262832"/>
            <a:ext cx="2374625" cy="3166167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:a16="http://schemas.microsoft.com/office/drawing/2014/main" id="{A075200D-B8A8-8F05-AED1-FC80938B18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461" y="3617836"/>
            <a:ext cx="2305877" cy="3074503"/>
          </a:xfrm>
          <a:prstGeom prst="rect">
            <a:avLst/>
          </a:prstGeom>
        </p:spPr>
      </p:pic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5FCFB7B1-3EB3-196C-DA78-28D188CE51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14" y="3617828"/>
            <a:ext cx="2305879" cy="3074505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BA559C8A-4949-36DC-EFA1-813B0032744A}"/>
              </a:ext>
            </a:extLst>
          </p:cNvPr>
          <p:cNvSpPr txBox="1"/>
          <p:nvPr/>
        </p:nvSpPr>
        <p:spPr>
          <a:xfrm>
            <a:off x="3107636" y="3149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«АЯЗ АТАҒА ҚОНАҚҚА»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5C2E04D-B723-FD4A-A054-FB684A46E0EE}"/>
              </a:ext>
            </a:extLst>
          </p:cNvPr>
          <p:cNvSpPr txBox="1"/>
          <p:nvPr/>
        </p:nvSpPr>
        <p:spPr>
          <a:xfrm>
            <a:off x="2266536" y="1410286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«В ГОСТИ </a:t>
            </a:r>
          </a:p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 ДЕДУШКЕ МОРОЗУ»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39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11</cp:revision>
  <dcterms:created xsi:type="dcterms:W3CDTF">2023-11-28T03:07:28Z</dcterms:created>
  <dcterms:modified xsi:type="dcterms:W3CDTF">2025-01-08T17:08:21Z</dcterms:modified>
</cp:coreProperties>
</file>