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6BCBF22E-92DF-038C-3513-68AC390CC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5" b="24638"/>
          <a:stretch/>
        </p:blipFill>
        <p:spPr>
          <a:xfrm>
            <a:off x="439525" y="2357590"/>
            <a:ext cx="2044842" cy="2372139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3C2C1A01-671E-8AA0-4207-C18DB2758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08" b="22706"/>
          <a:stretch/>
        </p:blipFill>
        <p:spPr>
          <a:xfrm>
            <a:off x="6871669" y="2369545"/>
            <a:ext cx="2044841" cy="2423520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5A6A7CA-9F77-324D-A16B-344CC85917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52" b="36231"/>
          <a:stretch/>
        </p:blipFill>
        <p:spPr>
          <a:xfrm flipH="1">
            <a:off x="2902225" y="4206406"/>
            <a:ext cx="3095201" cy="2268439"/>
          </a:xfrm>
          <a:prstGeom prst="rect">
            <a:avLst/>
          </a:prstGeom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9722AEEA-27DB-554C-2968-05A844A995AD}"/>
              </a:ext>
            </a:extLst>
          </p:cNvPr>
          <p:cNvSpPr txBox="1"/>
          <p:nvPr/>
        </p:nvSpPr>
        <p:spPr>
          <a:xfrm>
            <a:off x="1712365" y="171120"/>
            <a:ext cx="59696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ДӘСТҮРЛІ ЕМЕС МАТЕРИАЛДАРМЕН ЖҰМЫС </a:t>
            </a:r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kk-KZ" sz="1800" b="1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БІЗГЕ ҚОНАҚҚА ҚОЗЫ   КЕЛДІ</a:t>
            </a:r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endParaRPr lang="ru-RU" b="1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885CDD6-3397-9009-1A11-B312DEA1FEB3}"/>
              </a:ext>
            </a:extLst>
          </p:cNvPr>
          <p:cNvSpPr txBox="1"/>
          <p:nvPr/>
        </p:nvSpPr>
        <p:spPr>
          <a:xfrm>
            <a:off x="1751798" y="1126933"/>
            <a:ext cx="53960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ИГРЫ С НЕТРАДИЦИОННЫМИ МАТЕРИАЛАМИ</a:t>
            </a:r>
          </a:p>
          <a:p>
            <a:pPr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«В ГОСТИ К НАМ ПРИШЕЛ БАРАШЕК»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49</Words>
  <Application>Microsoft Office PowerPoint</Application>
  <PresentationFormat>Экран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10</cp:revision>
  <dcterms:created xsi:type="dcterms:W3CDTF">2023-11-28T03:07:28Z</dcterms:created>
  <dcterms:modified xsi:type="dcterms:W3CDTF">2025-01-08T16:59:18Z</dcterms:modified>
</cp:coreProperties>
</file>