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08.01.2025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Рисунок 87">
            <a:extLst>
              <a:ext uri="{FF2B5EF4-FFF2-40B4-BE49-F238E27FC236}">
                <a16:creationId xmlns:a16="http://schemas.microsoft.com/office/drawing/2014/main" id="{74EA6C81-F821-6FE5-98E6-E8416CB02C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55" b="18454"/>
          <a:stretch/>
        </p:blipFill>
        <p:spPr>
          <a:xfrm>
            <a:off x="230490" y="886402"/>
            <a:ext cx="2211994" cy="2751319"/>
          </a:xfrm>
          <a:prstGeom prst="rect">
            <a:avLst/>
          </a:prstGeom>
        </p:spPr>
      </p:pic>
      <p:pic>
        <p:nvPicPr>
          <p:cNvPr id="90" name="Рисунок 89">
            <a:extLst>
              <a:ext uri="{FF2B5EF4-FFF2-40B4-BE49-F238E27FC236}">
                <a16:creationId xmlns:a16="http://schemas.microsoft.com/office/drawing/2014/main" id="{45CF74F1-A1E8-FDC2-8E00-4EA0666BED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541" b="19807"/>
          <a:stretch/>
        </p:blipFill>
        <p:spPr>
          <a:xfrm>
            <a:off x="6631547" y="886402"/>
            <a:ext cx="2231540" cy="2691521"/>
          </a:xfrm>
          <a:prstGeom prst="rect">
            <a:avLst/>
          </a:prstGeom>
        </p:spPr>
      </p:pic>
      <p:pic>
        <p:nvPicPr>
          <p:cNvPr id="92" name="Рисунок 91">
            <a:extLst>
              <a:ext uri="{FF2B5EF4-FFF2-40B4-BE49-F238E27FC236}">
                <a16:creationId xmlns:a16="http://schemas.microsoft.com/office/drawing/2014/main" id="{F63F5D24-963A-F372-EB2D-BC77F550F1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34" b="19227"/>
          <a:stretch/>
        </p:blipFill>
        <p:spPr>
          <a:xfrm>
            <a:off x="230490" y="3849351"/>
            <a:ext cx="2254624" cy="2738248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:a16="http://schemas.microsoft.com/office/drawing/2014/main" id="{D20ACB49-3671-436E-96E0-D5419F5E53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34" b="18647"/>
          <a:stretch/>
        </p:blipFill>
        <p:spPr>
          <a:xfrm>
            <a:off x="6631548" y="3849351"/>
            <a:ext cx="2231539" cy="2738248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CA82633D-302F-8D59-9387-53D37E5EF3A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07" b="19420"/>
          <a:stretch/>
        </p:blipFill>
        <p:spPr>
          <a:xfrm>
            <a:off x="3297204" y="3577923"/>
            <a:ext cx="2549592" cy="3043100"/>
          </a:xfrm>
          <a:prstGeom prst="rect">
            <a:avLst/>
          </a:prstGeom>
        </p:spPr>
      </p:pic>
      <p:sp>
        <p:nvSpPr>
          <p:cNvPr id="97" name="TextBox 96">
            <a:extLst>
              <a:ext uri="{FF2B5EF4-FFF2-40B4-BE49-F238E27FC236}">
                <a16:creationId xmlns:a16="http://schemas.microsoft.com/office/drawing/2014/main" id="{406DB3FE-6DBD-93F4-9E03-6D221DC7AF30}"/>
              </a:ext>
            </a:extLst>
          </p:cNvPr>
          <p:cNvSpPr txBox="1"/>
          <p:nvPr/>
        </p:nvSpPr>
        <p:spPr>
          <a:xfrm>
            <a:off x="3227615" y="1892729"/>
            <a:ext cx="2424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«ЗОЛОТАЯ ОСЕНЬ»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357A0447-46A6-754A-4B53-EDD1B7C67C50}"/>
              </a:ext>
            </a:extLst>
          </p:cNvPr>
          <p:cNvSpPr txBox="1"/>
          <p:nvPr/>
        </p:nvSpPr>
        <p:spPr>
          <a:xfrm>
            <a:off x="3448674" y="110635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«АЛТЫН КҮЗ»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94380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</TotalTime>
  <Words>35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9</cp:revision>
  <dcterms:created xsi:type="dcterms:W3CDTF">2023-11-28T03:07:28Z</dcterms:created>
  <dcterms:modified xsi:type="dcterms:W3CDTF">2025-01-08T16:47:53Z</dcterms:modified>
</cp:coreProperties>
</file>