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A490C22-1A77-229B-4007-7FF23B4AF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6" b="22125"/>
          <a:stretch/>
        </p:blipFill>
        <p:spPr>
          <a:xfrm>
            <a:off x="377587" y="503585"/>
            <a:ext cx="2062290" cy="2504657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417BB7BD-BE7B-AC8F-CE83-1F80386DC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1160"/>
          <a:stretch/>
        </p:blipFill>
        <p:spPr>
          <a:xfrm>
            <a:off x="6787475" y="503585"/>
            <a:ext cx="2034233" cy="250465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A34B6A93-7B37-756B-6459-D3E23993A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5" b="26763"/>
          <a:stretch/>
        </p:blipFill>
        <p:spPr>
          <a:xfrm>
            <a:off x="377587" y="3684108"/>
            <a:ext cx="2148114" cy="233900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88E438BE-680D-E62C-54CB-0F62A231C3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42" b="21932"/>
          <a:stretch/>
        </p:blipFill>
        <p:spPr>
          <a:xfrm>
            <a:off x="6853709" y="3670854"/>
            <a:ext cx="1912704" cy="2339006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4333B50-6B14-DD9A-9FA7-6879341500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2" b="34563"/>
          <a:stretch/>
        </p:blipFill>
        <p:spPr>
          <a:xfrm>
            <a:off x="3658559" y="3790122"/>
            <a:ext cx="2321901" cy="223299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CC81C13D-7701-C8B5-9E4F-84F33E00A1AE}"/>
              </a:ext>
            </a:extLst>
          </p:cNvPr>
          <p:cNvSpPr txBox="1"/>
          <p:nvPr/>
        </p:nvSpPr>
        <p:spPr>
          <a:xfrm>
            <a:off x="2120929" y="834889"/>
            <a:ext cx="4902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kk-KZ" sz="1800" b="1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САУСАҚ ОЙЫНДАРЫ НЕ ҮШІН ҚАЖЕТ?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endParaRPr lang="ru-RU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34C3CE0-58DB-6EFF-1E2B-36B7A8038189}"/>
              </a:ext>
            </a:extLst>
          </p:cNvPr>
          <p:cNvSpPr txBox="1"/>
          <p:nvPr/>
        </p:nvSpPr>
        <p:spPr>
          <a:xfrm>
            <a:off x="2327676" y="207757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«ДЛЯ ЧЕГО НУЖНЫ ПАЛЬЧИКОВЫЕ ИГРЫ»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41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6</cp:revision>
  <dcterms:created xsi:type="dcterms:W3CDTF">2023-11-28T03:07:28Z</dcterms:created>
  <dcterms:modified xsi:type="dcterms:W3CDTF">2025-01-08T16:25:07Z</dcterms:modified>
</cp:coreProperties>
</file>