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135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24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108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649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8779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82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9375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3663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711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633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369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416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794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76630" cy="68580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938527" cy="21276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3153" y="51820"/>
            <a:ext cx="2200847" cy="202404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654840" y="327195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Қарағанды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облысы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басқармасының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Шахтинск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бөлімінің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«Берёзка»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бөбекжайы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коммуналдық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қазыналық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кәсіпорны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40283" y="2716037"/>
            <a:ext cx="6696064" cy="8436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800" b="1" dirty="0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ru-RU" sz="4800" b="1" dirty="0" err="1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Сырттай</a:t>
            </a:r>
            <a:r>
              <a:rPr lang="ru-RU" sz="4800" b="1" dirty="0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4800" b="1" dirty="0" err="1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балаба</a:t>
            </a:r>
            <a:r>
              <a:rPr lang="kk-KZ" sz="4800" b="1" dirty="0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қша»</a:t>
            </a:r>
            <a:endParaRPr lang="ru-RU" sz="48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64003" y="3559730"/>
            <a:ext cx="7248624" cy="843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800" b="1" dirty="0">
                <a:solidFill>
                  <a:srgbClr val="002060"/>
                </a:solidFill>
                <a:effectLst/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«Заочный детский сад»</a:t>
            </a:r>
            <a:endParaRPr lang="ru-RU" sz="48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793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7020B98-73EE-2F07-0036-84E1894B60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377" y="3634414"/>
            <a:ext cx="2174184" cy="289891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1DA6BAC-7FF2-C9FD-07AF-C182B9FA3F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5915" y="3627784"/>
            <a:ext cx="2174184" cy="289891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5E68A9E-0C6A-EB90-0684-298601EBC4D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5915" y="359464"/>
            <a:ext cx="2174185" cy="289891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81896C1-E7C0-6125-0D12-C594B67CE90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375" y="324674"/>
            <a:ext cx="2174186" cy="289891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B64179C-48D1-DD98-51B3-286ABB8635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4907" y="3627784"/>
            <a:ext cx="2174185" cy="289891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43123F0-CE40-A631-19F1-A016E424A543}"/>
              </a:ext>
            </a:extLst>
          </p:cNvPr>
          <p:cNvSpPr txBox="1"/>
          <p:nvPr/>
        </p:nvSpPr>
        <p:spPr>
          <a:xfrm>
            <a:off x="2220367" y="1935676"/>
            <a:ext cx="46651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 ИГРОВОЙ ПОДДЕРЖКИ РЕБЕНКА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3F64CAC-30C9-2F19-9923-2C55955592B9}"/>
              </a:ext>
            </a:extLst>
          </p:cNvPr>
          <p:cNvSpPr txBox="1"/>
          <p:nvPr/>
        </p:nvSpPr>
        <p:spPr>
          <a:xfrm>
            <a:off x="2221187" y="2612046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ИГРА-ПУТЕШЕСТВИЕ 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«ВОЛШЕБНЫЕ КАРТИНКИ»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342D8F1-122F-1F2C-177B-01CFEBEACB78}"/>
              </a:ext>
            </a:extLst>
          </p:cNvPr>
          <p:cNvSpPr txBox="1"/>
          <p:nvPr/>
        </p:nvSpPr>
        <p:spPr>
          <a:xfrm>
            <a:off x="2240238" y="745271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k-KZ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САЯХАТ-ОЙЫНЫ </a:t>
            </a:r>
          </a:p>
          <a:p>
            <a:pPr algn="ctr"/>
            <a:r>
              <a:rPr lang="kk-KZ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«ТАҢҒАЖАЙЫП СУРЕТТЕР»</a:t>
            </a:r>
            <a:endParaRPr lang="ru-RU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0EB98C0-15DB-3BCB-C07E-A365718AEE90}"/>
              </a:ext>
            </a:extLst>
          </p:cNvPr>
          <p:cNvSpPr txBox="1"/>
          <p:nvPr/>
        </p:nvSpPr>
        <p:spPr>
          <a:xfrm>
            <a:off x="2822712" y="375939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 ОЙЫНЫН ҚОЛДАУ</a:t>
            </a:r>
          </a:p>
        </p:txBody>
      </p:sp>
    </p:spTree>
    <p:extLst>
      <p:ext uri="{BB962C8B-B14F-4D97-AF65-F5344CB8AC3E}">
        <p14:creationId xmlns:p14="http://schemas.microsoft.com/office/powerpoint/2010/main" val="35194380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</TotalTime>
  <Words>44</Words>
  <Application>Microsoft Office PowerPoint</Application>
  <PresentationFormat>Экран (4:3)</PresentationFormat>
  <Paragraphs>12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KZ Times New Roman</vt:lpstr>
      <vt:lpstr>Times New Roman</vt:lpstr>
      <vt:lpstr>Тема Office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Лариса Васильевна</dc:creator>
  <cp:lastModifiedBy>Кодола Лариса</cp:lastModifiedBy>
  <cp:revision>4</cp:revision>
  <dcterms:created xsi:type="dcterms:W3CDTF">2023-11-28T03:07:28Z</dcterms:created>
  <dcterms:modified xsi:type="dcterms:W3CDTF">2025-01-08T16:08:48Z</dcterms:modified>
</cp:coreProperties>
</file>