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56" r:id="rId4"/>
    <p:sldId id="257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64" autoAdjust="0"/>
  </p:normalViewPr>
  <p:slideViewPr>
    <p:cSldViewPr snapToGrid="0">
      <p:cViewPr varScale="1">
        <p:scale>
          <a:sx n="66" d="100"/>
          <a:sy n="66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36069-98C0-4C24-B66C-AB3D160832C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5BE67-F135-4AD4-83FC-B9488F73F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23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5BE67-F135-4AD4-83FC-B9488F73F8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9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68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31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7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080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1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5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2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6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2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466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1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D1035-C244-4589-8E45-5D1133865E61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81ADF-1E65-4270-AFCD-B8FBB5E8B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44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2.jpg"/>
          <p:cNvPicPr>
            <a:picLocks noChangeAspect="1"/>
          </p:cNvPicPr>
          <p:nvPr/>
        </p:nvPicPr>
        <p:blipFill>
          <a:blip r:embed="rId2"/>
          <a:srcRect b="4166"/>
          <a:stretch>
            <a:fillRect/>
          </a:stretch>
        </p:blipFill>
        <p:spPr>
          <a:xfrm>
            <a:off x="138545" y="138547"/>
            <a:ext cx="12053455" cy="6719453"/>
          </a:xfrm>
          <a:prstGeom prst="roundRect">
            <a:avLst/>
          </a:prstGeom>
        </p:spPr>
      </p:pic>
      <p:pic>
        <p:nvPicPr>
          <p:cNvPr id="4" name="Рисунок 3" descr="фон3.jpg"/>
          <p:cNvPicPr>
            <a:picLocks noChangeAspect="1"/>
          </p:cNvPicPr>
          <p:nvPr/>
        </p:nvPicPr>
        <p:blipFill>
          <a:blip r:embed="rId3" cstate="print"/>
          <a:srcRect l="7829" t="6417" r="4726" b="12074"/>
          <a:stretch>
            <a:fillRect/>
          </a:stretch>
        </p:blipFill>
        <p:spPr>
          <a:xfrm>
            <a:off x="9744092" y="597023"/>
            <a:ext cx="1860034" cy="1357322"/>
          </a:xfrm>
          <a:prstGeom prst="ellipse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06436" y="17456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2172" y="1745673"/>
            <a:ext cx="113356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родителей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Учим казахский язык играя"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казахскому языку в дошкольном возрасте является важным этапом в развитии вашего ребенка. Игровая форма обучения делает процесс увлекательным и эффективным. Вот несколько рекомендаций, как можно учить казахский язык, играя: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с карточками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Используйте карточки с изображениями предметов и их названиями на казахском языке. Попросите ребенка назвать предмет на казахском, а затем переверните карточку и проверьте правильность.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Словесные игры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Играйте в игры, как "Угадай слово". Один из вас описывает предмет, не называя его, а другой должен угадать, что это за предмет, используя казахский язык.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Песни и стихи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Пойте казахские детские песни и читайте стихи. Это поможет ребенку привыкнуть к звучанию языка и запомнить новые слова.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743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2.jpg"/>
          <p:cNvPicPr>
            <a:picLocks noChangeAspect="1"/>
          </p:cNvPicPr>
          <p:nvPr/>
        </p:nvPicPr>
        <p:blipFill>
          <a:blip r:embed="rId2"/>
          <a:srcRect b="4166"/>
          <a:stretch>
            <a:fillRect/>
          </a:stretch>
        </p:blipFill>
        <p:spPr>
          <a:xfrm>
            <a:off x="138545" y="138547"/>
            <a:ext cx="12053455" cy="6719453"/>
          </a:xfrm>
          <a:prstGeom prst="roundRect">
            <a:avLst/>
          </a:prstGeom>
        </p:spPr>
      </p:pic>
      <p:pic>
        <p:nvPicPr>
          <p:cNvPr id="4" name="Рисунок 3" descr="фон3.jpg"/>
          <p:cNvPicPr>
            <a:picLocks noChangeAspect="1"/>
          </p:cNvPicPr>
          <p:nvPr/>
        </p:nvPicPr>
        <p:blipFill>
          <a:blip r:embed="rId3" cstate="print"/>
          <a:srcRect l="7829" t="6417" r="4726" b="12074"/>
          <a:stretch>
            <a:fillRect/>
          </a:stretch>
        </p:blipFill>
        <p:spPr>
          <a:xfrm>
            <a:off x="9744092" y="597023"/>
            <a:ext cx="1860034" cy="1357322"/>
          </a:xfrm>
          <a:prstGeom prst="ellipse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06436" y="17456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2172" y="1745673"/>
            <a:ext cx="113356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Ролевые игры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Создайте ситуации, в которых ваш ребенок сможет использовать казахский язык. Например, разыграйте сцену похода в магазин, где ваш ребенок будет "продавцом", а вы "покупателем".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Настольные игры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Используйте настольные игры, где необходимо выполнять задания на казахском языке. Это может быть игра "Словарный диктант", где за каждое правильное слово ребенок получает очки.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задания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Предложите ребенку нарисовать картину и описать ее на казахском языке. Это поможет развить не только языковые навыки, но и творческие способности.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технологий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Существуют множество приложений и онлайн-ресурсов для изучения казахского языка. Выберите подходящие для возраста вашего ребенка.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Помните, что ключ к успешному обучению — это регулярность и позитивный настрой. Поддерживайте интерес вашего ребенка к языку, хвалите за успехи и создавайте положительную атмосферу. Удачи вам в изучении казахского языка вместе с вашим ребенком!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уважением,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казахского языка Касиева Кымбат Нурахметовна.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087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2.jpg"/>
          <p:cNvPicPr>
            <a:picLocks noChangeAspect="1"/>
          </p:cNvPicPr>
          <p:nvPr/>
        </p:nvPicPr>
        <p:blipFill>
          <a:blip r:embed="rId3"/>
          <a:srcRect b="4166"/>
          <a:stretch>
            <a:fillRect/>
          </a:stretch>
        </p:blipFill>
        <p:spPr>
          <a:xfrm>
            <a:off x="0" y="1"/>
            <a:ext cx="12053455" cy="6858000"/>
          </a:xfrm>
          <a:prstGeom prst="roundRect">
            <a:avLst/>
          </a:prstGeom>
        </p:spPr>
      </p:pic>
      <p:pic>
        <p:nvPicPr>
          <p:cNvPr id="4" name="Рисунок 3" descr="фон3.jpg"/>
          <p:cNvPicPr>
            <a:picLocks noChangeAspect="1"/>
          </p:cNvPicPr>
          <p:nvPr/>
        </p:nvPicPr>
        <p:blipFill>
          <a:blip r:embed="rId4" cstate="print"/>
          <a:srcRect l="7829" t="6417" r="4726" b="12074"/>
          <a:stretch>
            <a:fillRect/>
          </a:stretch>
        </p:blipFill>
        <p:spPr>
          <a:xfrm>
            <a:off x="9744092" y="597023"/>
            <a:ext cx="1860034" cy="1357322"/>
          </a:xfrm>
          <a:prstGeom prst="ellipse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06436" y="17456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7309" y="1954345"/>
            <a:ext cx="11277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азақ</a:t>
            </a:r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ойнай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үйретеміз</a:t>
            </a:r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endParaRPr lang="ru-RU" b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Құрметті</a:t>
            </a:r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жаста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дамуындағы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ойнау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үйренуге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Карточкалары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суреттері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карточкаларды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Балаңыздан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затты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қазақша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атауын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сұраңыз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карточканы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аударып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дұрыстығын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тексеріңіз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Сөздік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өзді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тап"сияқты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ойнаңыз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Сіздердің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біреуіңіз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атамай-ақ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сипаттайды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білуі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Әндер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әндерін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шырқап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өлең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оқыңыз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тілдің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дыбысына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үйренуге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740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2.jpg"/>
          <p:cNvPicPr>
            <a:picLocks noChangeAspect="1"/>
          </p:cNvPicPr>
          <p:nvPr/>
        </p:nvPicPr>
        <p:blipFill>
          <a:blip r:embed="rId2"/>
          <a:srcRect b="4166"/>
          <a:stretch>
            <a:fillRect/>
          </a:stretch>
        </p:blipFill>
        <p:spPr>
          <a:xfrm>
            <a:off x="138545" y="138547"/>
            <a:ext cx="12053455" cy="6719453"/>
          </a:xfrm>
          <a:prstGeom prst="roundRect">
            <a:avLst/>
          </a:prstGeom>
        </p:spPr>
      </p:pic>
      <p:pic>
        <p:nvPicPr>
          <p:cNvPr id="4" name="Рисунок 3" descr="фон3.jpg"/>
          <p:cNvPicPr>
            <a:picLocks noChangeAspect="1"/>
          </p:cNvPicPr>
          <p:nvPr/>
        </p:nvPicPr>
        <p:blipFill>
          <a:blip r:embed="rId3" cstate="print"/>
          <a:srcRect l="7829" t="6417" r="4726" b="12074"/>
          <a:stretch>
            <a:fillRect/>
          </a:stretch>
        </p:blipFill>
        <p:spPr>
          <a:xfrm>
            <a:off x="9744092" y="597023"/>
            <a:ext cx="1860034" cy="1357322"/>
          </a:xfrm>
          <a:prstGeom prst="ellipse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06436" y="17456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2172" y="1745673"/>
            <a:ext cx="113356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Рөлдік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жасаңыз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сатушы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", ал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алушы"болатын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дүкенге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бару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ойнаңыз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Үстел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үстел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ойындарын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сөздік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диктант"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ойыны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ұпай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сурет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салуға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сипаттауға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шақырыңыз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тілдік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дағдыларды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шығармашылықты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7.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Технологияларды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үйренуге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қосымшалар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онлайн-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жасына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таңдаңыз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Табысты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оқудың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кілті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жүйелілік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позитивті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ұмытпаңыз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тілге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қызығушылығын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сақтаңыз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жетістіктеріңіз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мақтаңыз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жағымды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атмосфера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жасаңыз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Балаңызбен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үйренуге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сәттілік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тілеймін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Құрметпен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Қасиева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қымбат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Нұрахметқызы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993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он 2.jpg"/>
          <p:cNvPicPr>
            <a:picLocks noChangeAspect="1"/>
          </p:cNvPicPr>
          <p:nvPr/>
        </p:nvPicPr>
        <p:blipFill>
          <a:blip r:embed="rId2"/>
          <a:srcRect b="4166"/>
          <a:stretch>
            <a:fillRect/>
          </a:stretch>
        </p:blipFill>
        <p:spPr>
          <a:xfrm>
            <a:off x="0" y="0"/>
            <a:ext cx="12090400" cy="6858000"/>
          </a:xfrm>
          <a:prstGeom prst="roundRect">
            <a:avLst/>
          </a:prstGeom>
        </p:spPr>
      </p:pic>
      <p:pic>
        <p:nvPicPr>
          <p:cNvPr id="3" name="Рисунок 2" descr="фон3.jpg"/>
          <p:cNvPicPr>
            <a:picLocks noChangeAspect="1"/>
          </p:cNvPicPr>
          <p:nvPr/>
        </p:nvPicPr>
        <p:blipFill>
          <a:blip r:embed="rId3" cstate="print"/>
          <a:srcRect l="7829" t="6417" r="4726" b="12074"/>
          <a:stretch>
            <a:fillRect/>
          </a:stretch>
        </p:blipFill>
        <p:spPr>
          <a:xfrm>
            <a:off x="8524892" y="500042"/>
            <a:ext cx="1860034" cy="1357322"/>
          </a:xfrm>
          <a:prstGeom prst="ellipse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09720" y="1214422"/>
            <a:ext cx="857256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“Изучаем казахский язык вместе” </a:t>
            </a: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                                              Тақырыбы: </a:t>
            </a:r>
            <a:r>
              <a:rPr lang="kk-KZ" b="1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kk-KZ" b="1" smtClean="0">
                <a:latin typeface="Times New Roman" pitchFamily="18" charset="0"/>
                <a:cs typeface="Times New Roman" pitchFamily="18" charset="0"/>
              </a:rPr>
              <a:t>Қыс қызықтары”</a:t>
            </a: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kk-KZ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</a:p>
          <a:p>
            <a:endParaRPr lang="kk-KZ" sz="1400" dirty="0">
              <a:latin typeface="Times New Roman" pitchFamily="18" charset="0"/>
              <a:cs typeface="Times New Roman" pitchFamily="18" charset="0"/>
            </a:endParaRPr>
          </a:p>
          <a:p>
            <a:endParaRPr lang="kk-KZ" sz="1400" dirty="0">
              <a:latin typeface="Times New Roman" pitchFamily="18" charset="0"/>
              <a:cs typeface="Times New Roman" pitchFamily="18" charset="0"/>
            </a:endParaRPr>
          </a:p>
          <a:p>
            <a:endParaRPr lang="kk-KZ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</a:p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s://media.baamboozle.com/uploads/images/262994/1620034865_94870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98910" y="3429000"/>
            <a:ext cx="4891620" cy="314324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2095473" y="2000241"/>
            <a:ext cx="5118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Қазір қыс. Дала суық, аяз.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Балалар далада ойнайды. 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Олар аққала соғады.</a:t>
            </a: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Шанамен, шаңғымен сырғанайды. Коньки тебеді.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075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514</Words>
  <Application>Microsoft Office PowerPoint</Application>
  <PresentationFormat>Широкоэкранный</PresentationFormat>
  <Paragraphs>45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Кымбат</dc:creator>
  <cp:lastModifiedBy>Кымбат</cp:lastModifiedBy>
  <cp:revision>5</cp:revision>
  <dcterms:created xsi:type="dcterms:W3CDTF">2024-12-07T18:53:39Z</dcterms:created>
  <dcterms:modified xsi:type="dcterms:W3CDTF">2024-12-08T11:33:07Z</dcterms:modified>
</cp:coreProperties>
</file>