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4" r:id="rId1"/>
  </p:sldMasterIdLst>
  <p:notesMasterIdLst>
    <p:notesMasterId r:id="rId11"/>
  </p:notesMasterIdLst>
  <p:sldIdLst>
    <p:sldId id="291" r:id="rId2"/>
    <p:sldId id="284" r:id="rId3"/>
    <p:sldId id="288" r:id="rId4"/>
    <p:sldId id="285" r:id="rId5"/>
    <p:sldId id="289" r:id="rId6"/>
    <p:sldId id="271" r:id="rId7"/>
    <p:sldId id="290" r:id="rId8"/>
    <p:sldId id="292" r:id="rId9"/>
    <p:sldId id="293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C02CE"/>
    <a:srgbClr val="FF66FF"/>
    <a:srgbClr val="D35641"/>
    <a:srgbClr val="CC0000"/>
    <a:srgbClr val="4D5055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2362" autoAdjust="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63B921-C80F-40EA-872A-DF28F3E16D20}" type="datetimeFigureOut">
              <a:rPr lang="ru-RU"/>
              <a:pPr>
                <a:defRPr/>
              </a:pPr>
              <a:t>28.09.2024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B810C2-C878-498B-B345-68DE8B145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00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32CCEC-5B2E-4F9E-8124-2E5382A1EF5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24E1-379B-4D18-AB6E-1BC0D937F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47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94014-66B9-4BB8-9FA0-45F414477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5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2CF5B-B3DA-4C62-BA04-4BF9ABAD8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0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9294-A30D-4363-BAC0-0DBAACF0D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6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AF54-C8F0-4F62-A941-66A297044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0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6949-97A5-4C8D-B2BD-13E0724F4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3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CBEC-6E0E-4534-A926-EB99068DF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8023-67AF-491D-A352-A2B83D595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0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FA298-5C7B-4E52-868D-66EBCFFF9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84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EED6-37EA-4941-A921-455F0B339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1B17-FF0C-4D30-A949-20C18B129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4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96B23DC-7D04-432F-9965-D8F3F56A0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03" r:id="rId2"/>
    <p:sldLayoutId id="2147484712" r:id="rId3"/>
    <p:sldLayoutId id="2147484704" r:id="rId4"/>
    <p:sldLayoutId id="2147484705" r:id="rId5"/>
    <p:sldLayoutId id="2147484706" r:id="rId6"/>
    <p:sldLayoutId id="2147484707" r:id="rId7"/>
    <p:sldLayoutId id="2147484708" r:id="rId8"/>
    <p:sldLayoutId id="2147484713" r:id="rId9"/>
    <p:sldLayoutId id="2147484709" r:id="rId10"/>
    <p:sldLayoutId id="214748471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jpeg"/><Relationship Id="rId2" Type="http://schemas.openxmlformats.org/officeDocument/2006/relationships/audio" Target="file:///F:\&#1084;&#1077;&#1083;&#1086;&#1076;&#1080;&#1103;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image" Target="../media/image3.png"/><Relationship Id="rId4" Type="http://schemas.openxmlformats.org/officeDocument/2006/relationships/hyperlink" Target="mailto:karlygach_sad@mail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42493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6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Голубь мира»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52736"/>
            <a:ext cx="864096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Белый голубь – это общепризнанная эмблема мира, покоя и надежды, эмблема мира во всем мире. Бумажных голубей дети, вместе с родителями, запускают в небо на воздушных шарах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244334"/>
            <a:ext cx="842493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7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В гостях у ветеранов»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7914" y="4005064"/>
            <a:ext cx="8342558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Всё дальше уходит от нас эта дата – 9 мая 1945 года. Наше поколение не проникнуто тем временем, теми надеждами и страхами. Как рассказать нашим детям об этой Великой Войне? Посещение ветеранов с подарками, сделанными своими руками. «Мы за детство без войны!» </a:t>
            </a:r>
            <a:endParaRPr lang="ru-RU" sz="2400" dirty="0"/>
          </a:p>
        </p:txBody>
      </p:sp>
      <p:pic>
        <p:nvPicPr>
          <p:cNvPr id="14" name="Рисунок 4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092280" y="5241493"/>
            <a:ext cx="2051720" cy="1616507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1271" name="Picture 7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94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flipH="1">
            <a:off x="827582" y="744958"/>
            <a:ext cx="71287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</a:t>
            </a:r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Волшебные </a:t>
            </a:r>
          </a:p>
          <a:p>
            <a:endParaRPr lang="ru-RU" sz="6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вибрации</a:t>
            </a:r>
            <a:endParaRPr lang="ru-RU" sz="6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85720" y="0"/>
            <a:ext cx="857256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  <a:ea typeface="Calibri" pitchFamily="34" charset="0"/>
                <a:cs typeface="Angsana New" pitchFamily="18" charset="-34"/>
              </a:rPr>
              <a:t>Проект    </a:t>
            </a:r>
          </a:p>
          <a:p>
            <a:pPr algn="ctr" eaLnBrk="0" hangingPunct="0"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  <a:ea typeface="Calibri" pitchFamily="34" charset="0"/>
                <a:cs typeface="Angsana New" pitchFamily="18" charset="-34"/>
              </a:rPr>
              <a:t>   «7 шагов правнуков  к 70 -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  <a:ea typeface="Calibri" pitchFamily="34" charset="0"/>
                <a:cs typeface="Angsana New" pitchFamily="18" charset="-34"/>
              </a:rPr>
              <a:t>летию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  <a:ea typeface="Calibri" pitchFamily="34" charset="0"/>
                <a:cs typeface="Angsana New" pitchFamily="18" charset="-34"/>
              </a:rPr>
              <a:t>  Победы»</a:t>
            </a:r>
          </a:p>
          <a:p>
            <a:pPr algn="just" eaLnBrk="0" hangingPunct="0">
              <a:defRPr/>
            </a:pPr>
            <a:endParaRPr lang="ru-RU" sz="2000" dirty="0"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Авторы проекта:</a:t>
            </a:r>
          </a:p>
          <a:p>
            <a:pPr algn="just" eaLnBrk="0" hangingPunct="0">
              <a:defRPr/>
            </a:pP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Алферова Жанна </a:t>
            </a:r>
            <a:r>
              <a:rPr lang="ru-RU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Францевна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- воспитатель      (48 лет)</a:t>
            </a: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Головачева Елена Георгиевна  -  музыкальный руководитель    (47 лет)</a:t>
            </a: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КГКП ясли - сад «</a:t>
            </a:r>
            <a:r>
              <a:rPr lang="ru-RU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Карлыгаш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»   города Шахтинска</a:t>
            </a:r>
          </a:p>
          <a:p>
            <a:pPr algn="just" eaLnBrk="0" hangingPunct="0">
              <a:defRPr/>
            </a:pP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en-US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karlygach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_</a:t>
            </a:r>
            <a:r>
              <a:rPr lang="en-US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sad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@</a:t>
            </a:r>
            <a:r>
              <a:rPr lang="en-US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mail</a:t>
            </a: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.</a:t>
            </a:r>
            <a:r>
              <a:rPr lang="en-US" sz="20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  <a:hlinkClick r:id="rId4"/>
              </a:rPr>
              <a:t>ru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Карагандинская область</a:t>
            </a:r>
          </a:p>
          <a:p>
            <a:pPr algn="just" eaLnBrk="0" hangingPunct="0">
              <a:defRPr/>
            </a:pP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  <a:p>
            <a:pPr algn="just" eaLnBrk="0" hangingPunct="0">
              <a:defRPr/>
            </a:pPr>
            <a:r>
              <a:rPr lang="ru-RU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101600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5" name="мелодия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6002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13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6">
            <a:extLst/>
          </a:blip>
          <a:srcRect/>
          <a:stretch>
            <a:fillRect/>
          </a:stretch>
        </p:blipFill>
        <p:spPr bwMode="auto">
          <a:xfrm>
            <a:off x="7071423" y="5286375"/>
            <a:ext cx="2071687" cy="157162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5125" name="Picture 5" descr="C:\Users\ЕЛЕНА\Desktop\img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5719" y="692696"/>
            <a:ext cx="782164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чем секрет лечебного воздействия музыки на человека?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этому поводу существуют разные точки зрения. Некоторые ученые, преимущественно врачи-психотерапевты, полагают, что в основе исцеляющих свойств музыки лежит ее способность влиять на психоэмоциональное состояние человека. Склонность людей к таким болезням, как гипертония, стенокардия, язва желудка и др., часто объясняется не физической немощью и не наследственной предрасположенностью, а особенностями характера человека, его мировоззрением и отношением к окружающей действительности.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14348" y="571480"/>
            <a:ext cx="7643866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36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Проект</a:t>
            </a:r>
            <a:endParaRPr lang="ru-RU" sz="7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4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algn="ctr" eaLnBrk="0" hangingPunct="0">
              <a:defRPr/>
            </a:pPr>
            <a:r>
              <a:rPr lang="ru-RU" sz="2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ru-RU" sz="40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40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7 шагов  правнуков</a:t>
            </a:r>
          </a:p>
          <a:p>
            <a:pPr algn="ctr" eaLnBrk="0" hangingPunct="0">
              <a:defRPr/>
            </a:pP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40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К 70-летию ПОБЕДЫ</a:t>
            </a:r>
            <a:r>
              <a:rPr lang="ru-RU" sz="40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</p:txBody>
      </p:sp>
      <p:pic>
        <p:nvPicPr>
          <p:cNvPr id="2" name="Рисунок 4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6786563" y="5000625"/>
            <a:ext cx="2357437" cy="185737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6148" name="Picture 4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3441" y="571480"/>
            <a:ext cx="84150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Оказывается, язвой желудка и двенадцатиперстной кишки, гипертонией чаще болеют люди, нетерпимые к ошибкам и "неправильному" поведению других людей, жестко придерживающиеся своих принципов и взглядов, настроенные враждебно и противопоставляющие себя окружающим. Если же человек постоянно зациклен на собственных недостатках, не уверен в себе ‒ это прямой путь к мигреням, аритмии сердца, бронхиальной астме. Чтобы избежать или вылечить психосоматическое заболевание (именно так называется эта группа болезней), нужно изменить если не характер человека, то хотя бы его отношение к своим проблемам и к жизни вообще. И музыка здесь ‒ один из главных инструментов лечебного воздействия.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208912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Цель данного проекта</a:t>
            </a: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</a:p>
          <a:p>
            <a:pPr>
              <a:defRPr/>
            </a:pPr>
            <a:endParaRPr lang="ru-RU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>
              <a:defRPr/>
            </a:pPr>
            <a:endParaRPr lang="ru-RU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pPr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85720" y="1671569"/>
            <a:ext cx="850112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 eaLnBrk="0" hangingPunct="0">
              <a:defRPr/>
            </a:pPr>
            <a:r>
              <a:rPr lang="ru-RU" sz="26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Донести до малышей значение праздника Победы, воспитать уважение к ветеранам, почтить память воинов, отдавших свои жизни в годы Великой Отечественной войны за Победу, воспитывать в детях добрые чувства, благодарность к тем, кто совершил воинский подвиг во имя мира и Победы 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pic>
        <p:nvPicPr>
          <p:cNvPr id="7172" name="Рисунок 3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6643688" y="4929188"/>
            <a:ext cx="2500312" cy="1928812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7173" name="Picture 5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102"/>
            <a:ext cx="9144000" cy="692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36022"/>
            <a:ext cx="692364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Считается, что прослушивание произведений Бородина, Шопена, Бетховена помогает разобраться в собственных чувствах, лучше познать себя.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Симфонии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Чайковского освобождают душу от страданий и неприятных воспоминаний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Брамс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медленные произведения Баха и прелюдии Листа помогают преодолеть застенчивость и излишнюю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стыдливость.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Музыка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Шостаковича ‒ держать под контролем отрицательные эмоции (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злобу, раздражительность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Творения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Моцарта и Бизе, танцевальные произведения Штрауса, Кальмана формируют у человека оптимистическое мироощущение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4282" y="0"/>
            <a:ext cx="892971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0" hangingPunct="0">
              <a:defRPr/>
            </a:pPr>
            <a:endParaRPr lang="ru-RU" sz="36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Реализацию данный проект проходит через проведение</a:t>
            </a:r>
            <a:r>
              <a:rPr lang="ru-RU" sz="7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Акций</a:t>
            </a:r>
          </a:p>
          <a:p>
            <a:pPr eaLnBrk="0" hangingPunct="0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</a:t>
            </a:r>
            <a:endParaRPr lang="ru-RU" sz="7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Всего акций  7</a:t>
            </a:r>
          </a:p>
          <a:p>
            <a:pPr eaLnBrk="0" hangingPunct="0">
              <a:defRPr/>
            </a:pP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7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2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1  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Книга памяти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7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  <a:p>
            <a:pPr algn="just" eaLnBrk="0" hangingPunct="0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этой книге собраны материалы об участниках Великой </a:t>
            </a:r>
          </a:p>
          <a:p>
            <a:pPr algn="just" eaLnBrk="0" hangingPunct="0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Отечественной Войны  (деды и прадеды наших воспитанников)</a:t>
            </a:r>
            <a:endParaRPr lang="ru-RU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2" name="Рисунок 3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6876257" y="5043804"/>
            <a:ext cx="2267744" cy="181419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8196" name="Picture 4" descr="C:\Users\ЕЛЕНА\Desktop\img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43269" y="548680"/>
            <a:ext cx="5886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Согласно другой теории, основным целебным фактором в музыке является ритм.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Ритм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считается сердцем музыки, и, по мнению ряда специалистов по музыкотерапии, именно он лежит в основе ее лечебных свойств. В природе все подчинено определенным ритмам, и человеческий организм не исключение. Каждый орган в системе "человек" вибрирует по-своему, и его вибрации совпадают с ритмом энергией вполне определенных звуков и инструментов.</a:t>
            </a:r>
          </a:p>
          <a:p>
            <a:pPr lvl="1"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9527"/>
            <a:ext cx="8496944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2 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Предметы войны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77796"/>
            <a:ext cx="8496944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Продуктивная деятельность детей. Познакомить детей с предметами войны (пилотка, каска, письмо)</a:t>
            </a:r>
          </a:p>
          <a:p>
            <a:pPr algn="just" eaLnBrk="0" hangingPunct="0">
              <a:defRPr/>
            </a:pPr>
            <a:endParaRPr lang="ru-RU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76871"/>
            <a:ext cx="81724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3 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Книга о войне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596" y="3645024"/>
            <a:ext cx="8222311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Социальные партнеры подготовили выставку к 70-летию Победы, презентацию «Дети войны»</a:t>
            </a:r>
            <a:endParaRPr lang="ru-RU" sz="2800" dirty="0"/>
          </a:p>
        </p:txBody>
      </p:sp>
      <p:pic>
        <p:nvPicPr>
          <p:cNvPr id="9223" name="Рисунок 4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6786563" y="5000625"/>
            <a:ext cx="2357437" cy="185737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6" name="Picture 7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2" y="404665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</a:t>
            </a:r>
            <a:endParaRPr lang="ru-RU" sz="2000" dirty="0" smtClean="0"/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Доказано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что когда функции органа нарушаются, он начинает работать в ином ритме, изменяется частота и сила его вибраций.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Больное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сердце ‒ яркий пример. И вот тут на помощь приходит музыка. Если знать, с каким инструментом в унисон звучит сбившийся с ритма орган, и регулярно слушать исполняемую на ней музыку, ритмы "исцеляющего" инструмента помогут организму человека вновь обрести прежнее "звучание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332655"/>
            <a:ext cx="7992888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ШАГ 4 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Вечный подвиг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»</a:t>
            </a:r>
          </a:p>
          <a:p>
            <a:pPr>
              <a:defRPr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268760"/>
            <a:ext cx="8424936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Услышать фронтовые песни, увидеть танцы военного времени, прослушать трогательные стихотворения о войне.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2250" y="3768014"/>
            <a:ext cx="8328222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Посетить памятники, мемориалы погибшим защитникам Родины и героев - </a:t>
            </a:r>
            <a:r>
              <a:rPr lang="ru-RU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казахстанцев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почтить память павших в Великой Войне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012583"/>
            <a:ext cx="799288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ШАГ 5   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Акция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Памятники войны»</a:t>
            </a:r>
          </a:p>
        </p:txBody>
      </p:sp>
      <p:pic>
        <p:nvPicPr>
          <p:cNvPr id="7" name="Рисунок 4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092280" y="5241493"/>
            <a:ext cx="2051720" cy="1616507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0247" name="Picture 7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480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1374" y="1027424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374" y="948208"/>
            <a:ext cx="835671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Итак, какой инструмент за что "отвечает"?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Считается, что: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скрипка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лечит душу, помогает выйти на путь самопознания,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возбуждает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душе сострадание, готовность к самопожертвованию; 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приводит в порядок ум, гармонизирует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энергопоток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позвоночника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называют проводником энергии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"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космос ‒ земля ‒ космос";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фортепиано очищает щитовидную железу; 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барабан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восстанавливает ритм сердца,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приводит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порядок кровеносную систему;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флейта очищает и расширяет легкие;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28092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мы хотим, чтобы жизнь наших детей была насыщенной и интересной, чтобы они росли образованными, счастливыми и добрыми людьми, а так же, чтобы в них не развивалось равнодушие, безразличие. Необходимо прививать нашим детям уже с малых лет патриотические чувства, любовь к Родине. </a:t>
            </a:r>
          </a:p>
          <a:p>
            <a:pPr algn="just">
              <a:defRPr/>
            </a:pP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будем помнить всегда  подвиги и мужество солдат, отстоявших свободу! Будут помнить и наши дети и внуки, ибо без памяти человек ничто!</a:t>
            </a:r>
            <a:endParaRPr lang="ru-RU" sz="2800" dirty="0"/>
          </a:p>
        </p:txBody>
      </p:sp>
      <p:pic>
        <p:nvPicPr>
          <p:cNvPr id="3" name="Рисунок 4" descr="https://im0-tub-kz.yandex.net/i?id=2d3ec615eda23abbdc7dda2433c91749&amp;n=2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092280" y="5241493"/>
            <a:ext cx="2051720" cy="1616507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2292" name="Picture 4" descr="C:\Users\ЕЛЕНА\Desktop\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17848" y="440179"/>
            <a:ext cx="6174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арфа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гармонизирует работу сердца;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виолончель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благотворно действует на почки;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саксофон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самый "сексуальный" инструмент,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активизирует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сексуальную энергию;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цимбалы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"уравновешивают" печень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баян и аккордеон активизируют работу брюшной полости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136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4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7171</TotalTime>
  <Words>966</Words>
  <Application>Microsoft Office PowerPoint</Application>
  <PresentationFormat>Экран (4:3)</PresentationFormat>
  <Paragraphs>98</Paragraphs>
  <Slides>9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DJ_Diesel</dc:creator>
  <cp:lastModifiedBy>ЕЛЕНА</cp:lastModifiedBy>
  <cp:revision>249</cp:revision>
  <cp:lastPrinted>2013-12-03T08:41:56Z</cp:lastPrinted>
  <dcterms:created xsi:type="dcterms:W3CDTF">2011-11-08T12:58:40Z</dcterms:created>
  <dcterms:modified xsi:type="dcterms:W3CDTF">2024-09-28T16:43:59Z</dcterms:modified>
</cp:coreProperties>
</file>