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990F9-1411-5797-1E63-555BD0A15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7DC2B5-05B6-C0CE-4E24-4A7CC8ADF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021E00-51FC-BA3E-B82B-FB029874F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41C9-98A4-409B-A46D-6FD03FA84603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A9F3B0-5948-D4D0-3838-306FA4DA3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03D1A-D959-020C-83B4-B09D1D46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D72C-E0A9-46BF-A339-5B729FD8F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81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18821-463B-F4EB-0D05-FF2563E77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0F84B3-0B73-BC7E-48A9-A63929FFF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89860E-07EA-BAAC-82E0-82D6A8C95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41C9-98A4-409B-A46D-6FD03FA84603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D358DA-2FB4-94BF-D9DC-40BCF149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45F3A1-F8F2-7BF4-AE08-AAB5D796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D72C-E0A9-46BF-A339-5B729FD8F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59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E2BDB85-7739-FA20-86DE-BAAA688D5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694D59-2E53-C1CC-F24D-ABB76B6C8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8272B-8B15-C48A-32A8-B855E869C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41C9-98A4-409B-A46D-6FD03FA84603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74F891-1EAA-65CE-B4B5-0B8B23263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F4306B-9E0A-93A2-92FB-AA98D3590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D72C-E0A9-46BF-A339-5B729FD8F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16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7AFF4-7A30-E9BD-EB85-35158245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1E94C2-7FFE-D293-8545-17D3A5EDF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A40453-393F-BC70-C56C-63EAC74EE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41C9-98A4-409B-A46D-6FD03FA84603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D390D-CE40-31C9-91EA-8FE057652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F15E81-A00A-D8E1-89AD-27444AA95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D72C-E0A9-46BF-A339-5B729FD8F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56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13D28-538C-FFF0-B142-915A71432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44E468-375C-9A26-3491-E19277BF8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DEDB36-C53B-E52F-ACF2-47EDB17FD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41C9-98A4-409B-A46D-6FD03FA84603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CEB88-5903-3A53-1A49-FBABD3AB6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A5C40B-0D12-ED08-175B-6EE7189FE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D72C-E0A9-46BF-A339-5B729FD8F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67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E5979-BE22-1A52-443E-1170F6650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719980-6318-6310-22FF-EC26B5D85A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0C287A-7044-36A7-74B9-7C3B91807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B153E-21F1-7335-5461-1B36ECC30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41C9-98A4-409B-A46D-6FD03FA84603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6CD174-D184-8888-088F-FABA6FBEF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4FD9F8-E6D7-8B17-8452-0024FECA9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D72C-E0A9-46BF-A339-5B729FD8F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68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50FFF-3E51-334C-D82A-ED493EAF1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5117B2-CBF9-A4DC-BA1C-3C18E95B9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0C9EA6-00F8-C097-8049-B8B0AEAA9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A999AF-D4F4-21F3-8B53-2A3CFBA16E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70330E-E549-848F-DF65-6AB303F288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AAB071-969E-1F84-9EDD-8BF8A8EC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41C9-98A4-409B-A46D-6FD03FA84603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5B14FCE-5E09-2473-D1F4-4C2ED8B4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9DDB39-CEAD-56D3-B374-B61037DD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D72C-E0A9-46BF-A339-5B729FD8F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59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5113F-8F1F-F939-EB2A-F38EE4785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4ECA56-3D4C-D60E-BD59-F602FE29D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41C9-98A4-409B-A46D-6FD03FA84603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4569BD-87E4-36F3-86D4-63604EB9C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EB5E3A-C4AE-22B2-E964-619F1905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D72C-E0A9-46BF-A339-5B729FD8F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12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1D27341-2EE5-F25E-9ED4-6262D1B3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41C9-98A4-409B-A46D-6FD03FA84603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0135777-FCE4-CD1A-278F-082DFF10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565E2C-5FC1-F01C-E427-4372F2418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D72C-E0A9-46BF-A339-5B729FD8F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2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1A602-6948-66DE-CD74-7979D9663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7927BD-3D53-63E4-B471-F0127A4B9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36D067-4FF0-B672-77A3-73DF66427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3A4E80-958D-F586-E796-A448D200B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41C9-98A4-409B-A46D-6FD03FA84603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2177CA-F1BC-EE41-89A2-A9A1D5118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05C630-2280-7C98-FC31-16DA7109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D72C-E0A9-46BF-A339-5B729FD8F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7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F71C9-5FDD-8FE5-AD94-DFD2CCE32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3DC43-2C42-719D-87A2-AF2A8E0BC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140E7B-6583-C4D3-5455-64D85510B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6A7E37-5D5A-5FA8-7EB7-FF40E0ED6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41C9-98A4-409B-A46D-6FD03FA84603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2E0F03-EF94-C888-D66B-A6A6BC28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16350E-83CA-D569-76A6-EA83B6E4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D72C-E0A9-46BF-A339-5B729FD8F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1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EC148-E860-7099-DAA9-9D37B7534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758D05-BB05-8ACC-A1B0-A173AE1A6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0118DF-DD3E-0E15-7AA2-F137457C3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041C9-98A4-409B-A46D-6FD03FA84603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A31BBA-348E-85A1-FD28-96300B95A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EDF2AF-5245-10F0-CC95-3FBE94335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BD72C-E0A9-46BF-A339-5B729FD8F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2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9A350-878D-5836-EC51-5256C79964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5BBF25-9DA9-E1D0-D261-9DAB54C8A3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82A862-17B1-C241-C1F4-C64C28FB0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9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B44E18-D2A4-662C-17B9-F4428AD2D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22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669728-025E-D438-C8B7-78EB80811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23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0375BD-C1D4-3DB6-E09F-A98702668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45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D43C23-772A-B2F2-0CC1-D7456F003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5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EE17B0-66CA-01CF-EF15-2CF9277FF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8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9A90B4-F170-D7D2-8AB5-47767E39B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6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D4C0F8-8F15-1986-B173-CC416C6E2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453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</cp:revision>
  <dcterms:created xsi:type="dcterms:W3CDTF">2024-12-09T09:10:37Z</dcterms:created>
  <dcterms:modified xsi:type="dcterms:W3CDTF">2024-12-09T09:23:27Z</dcterms:modified>
</cp:coreProperties>
</file>