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C6E7F-EB83-3F08-2966-30E93663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5C5851-111B-AB54-232E-02BD16F50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ACA28-B799-75B4-4569-8EA576B0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DF9D5-FEDC-C617-4F9D-2979094B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FCD36-D055-1601-F1B9-73E61A1D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0A141-FA4B-20B0-5315-2F2E6AE9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53E54C-8D38-9612-E549-4ACAFE10B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982FF-19C8-4696-5F5F-C6503FDB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41527-8B97-0123-9E85-051EAD8D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A7287-1377-CC1D-331B-FA5A7EA3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9F82FD-98D4-9D19-4A38-AD1A95B2A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886055-EFA4-5EC3-4EBD-C911D7D99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51FEC-B4A9-264E-3881-4B1A4EBC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F5E19-BABF-99B2-3964-DC3741D1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88B39-DBEC-8D70-DAAE-1E7FCE27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A707E-7B25-C712-F535-4F3A2CDF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351E7-6232-0D7E-A5DA-A5D90A9D8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E65EC-C338-DF22-AB65-8FB1D77E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040AC-D6A0-5773-28F6-B8F5A4FE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F65E7-3892-66EE-05CA-1B6489A8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12758-D5A0-07E8-22B4-4750C2EB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AC0F12-E877-16DA-C45B-409373A6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6D04C-4286-A5BF-22BA-7A1D5D8E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538-9B96-83EB-3680-3B92494B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B567F-A141-12E6-C83F-39F6BBC8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EA23-6354-1C37-6FAA-70C5AEE6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001F6-D3D1-5F67-5B3E-698A045E8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F5DA6-72CD-5B5E-B8DD-25F9AFDC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7175F-BB58-791D-27D7-F09B74BF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D2BD9-5C85-2C23-332F-08C3C971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929A7-4009-DEED-8872-B0E10490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9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3AD83-BFC9-CCF2-4BA1-A8FC4A4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68020C-EA42-8169-3D70-2180D2F6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EA582D-67A6-C2FE-444B-330E190A0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9C9CFB-4BBB-0F38-DA3A-B2C8C0055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E6D672-41D3-E020-D033-6D7151C8B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91E3B-9E99-D9BF-5A51-1E403BCD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162916-6D62-FD90-2141-C4996798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548B8-810A-73B6-31D8-1B65F68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9F2AA-225E-0AD6-6D15-0D1D0663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A05243-2499-4C20-D288-93FF8743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38FFF1-67ED-6395-6812-A45151B7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415C62-0754-18BB-0785-F502D630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2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2B0E91-01D3-141E-9846-2119A6F0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7F35D1-A969-5A91-1FF6-148E29F6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DDC0AA-50B7-8DF7-2A42-A9960FB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0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20C6E-836A-FF8B-F21B-3E2E66CD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A55ED-9D4C-B922-1839-DE3EB1D4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28FAC-2D9C-CB59-3173-759A5CAB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29B0-D90B-7B00-F2C7-BF1A5EBA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0B063-6E15-48DE-B894-0A34AC79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C6A37-DD71-21C0-AAAE-785700F4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B9632-1E7C-8028-AD31-352D7856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FC4CF5-7CD1-8340-062B-AE7B1D65F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121451-53A2-D57A-AAAF-2323A40E8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6A2BD6-D8B2-E8FA-5497-B2905A22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CAFEE-D704-7A49-D86C-EA28B25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C37D75-C5D1-B11C-DD73-ED5C4FC4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05823-9E4F-7E43-EDE8-B827C68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4157F4-8E4B-60AB-0C68-354EC969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EEEDD-46D6-831C-E645-5B63E41BA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CAEA-B951-491C-BDDC-AF09D0AB8E3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42AC5-01C4-2362-4B6F-3D0D417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09FA9-DC92-88F2-B9FD-88DCFFD39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13D8-F567-477B-AB98-E810DE186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4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53D95-1AF6-D687-2028-3E978D443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7764B-ABDE-B58C-8972-8DA8BD468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637FB-3C06-FF2C-F9BB-FD216CDF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38282-1B8C-B64A-5F4A-0FB6C0C54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9BED-3608-4B1A-F100-7C652CC8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B1D8C-127B-E5A5-C0F9-0E159AF0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29C9A-1C8A-2C3A-E512-0A3F55AA8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26FE86-66C1-FF50-B4FB-97F0D10D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0EEA63-8B42-A417-A3AD-C95969A55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BD3D5-E2CF-03CC-1ACF-71F7E2427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2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15047-4CD2-EA1F-E166-CF00FD76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13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2024-12-09T09:26:12Z</dcterms:created>
  <dcterms:modified xsi:type="dcterms:W3CDTF">2024-12-09T09:26:16Z</dcterms:modified>
</cp:coreProperties>
</file>