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67" r:id="rId2"/>
    <p:sldId id="277" r:id="rId3"/>
    <p:sldId id="279" r:id="rId4"/>
    <p:sldId id="280" r:id="rId5"/>
    <p:sldId id="281" r:id="rId6"/>
    <p:sldId id="288" r:id="rId7"/>
    <p:sldId id="290" r:id="rId8"/>
    <p:sldId id="291" r:id="rId9"/>
    <p:sldId id="294" r:id="rId10"/>
    <p:sldId id="295" r:id="rId11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93" d="100"/>
          <a:sy n="93" d="100"/>
        </p:scale>
        <p:origin x="73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10/6/2024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47860" cy="61882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/>
          </a:p>
          <a:p>
            <a:pPr>
              <a:buNone/>
            </a:pPr>
            <a:endParaRPr lang="ru-RU" b="1" i="1" dirty="0"/>
          </a:p>
          <a:p>
            <a:pPr algn="ctr">
              <a:buNone/>
            </a:pP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Литотерапия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dirty="0"/>
          </a:p>
          <a:p>
            <a:pPr algn="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</a:t>
            </a:r>
          </a:p>
          <a:p>
            <a:pPr algn="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Кытманова М.С.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514E2E-DE4A-4375-95F9-4DEA6EF12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23" y="2636912"/>
            <a:ext cx="3396606" cy="27172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0374" y="285728"/>
            <a:ext cx="8112153" cy="371477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  <p:sp>
        <p:nvSpPr>
          <p:cNvPr id="26626" name="AutoShape 2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BA6F22-96FA-4CAC-AFF8-363215D2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620688"/>
            <a:ext cx="3175522" cy="2260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D50994-A573-4D4F-883E-244D6ECB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44" y="3645024"/>
            <a:ext cx="326429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D3F579-29F1-41D3-BD8C-4774B104B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89" y="620688"/>
            <a:ext cx="3264295" cy="2332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4A2951-5065-42C1-AAE4-4AB4C2A95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119" y="3522892"/>
            <a:ext cx="3315665" cy="2498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EB0E1A-762D-45BF-9699-820BB8249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040" y="2023722"/>
            <a:ext cx="1914923" cy="196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712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175852" cy="6188224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Литотерапия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(от греческого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lithos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камень,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terapia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терапия) – лечение с помощью натуральных камней, нетрадиционная методика, ставшая популярной в последнее время. </a:t>
            </a:r>
          </a:p>
          <a:p>
            <a:pPr indent="27432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широком понимании,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литотерапия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любое использование природных минеральных веществ (песок, камни, глина и пр.) с целью воздействия на организм человека. 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s://otvet.imgsmail.ru/download/c2660225498a56c04f0f3d62514e6bb2_i-1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573016"/>
            <a:ext cx="3643298" cy="2428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0374" y="285728"/>
            <a:ext cx="8000057" cy="6188224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дошкольниками можно использовать элементы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литотерапии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стоун – массаж, т.е. массаж натуральными камнями. 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indent="27432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литотерапии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применимы и в других направлениях: коррекция мелкой моторики, автоматизация звуков и формирование слоговой структуры слова, расширение словаря, профилактика заикания.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7E3CEE-DAC5-46D7-930A-955DE1F5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64" y="1700808"/>
            <a:ext cx="3419872" cy="2561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87164" y="285728"/>
            <a:ext cx="4984968" cy="61882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проведения упражнений с камешками:</a:t>
            </a:r>
            <a:endParaRPr lang="ru-RU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эффективности воздействия при выполнении различных упражнений необходимо задействовать пальцы обеих рук;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подбор упражнений осуществляется с учётом возрастных и индивидуальных возможностей детей;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познавательной направленности упражнений;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безопасность: выполнение упражнений с камешками не предполагает использования их детьми в самостоятельной деятельности, только под присмотром взрослого.</a:t>
            </a:r>
          </a:p>
          <a:p>
            <a:pPr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s://cdn1.ozone.ru/s3/multimedia-s/601730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36712"/>
            <a:ext cx="2760700" cy="1847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0" name="Picture 8" descr="https://i.pinimg.com/originals/b7/06/97/b70697c78a4d994cab9f8784e7652d00.jpg"/>
          <p:cNvPicPr>
            <a:picLocks noChangeAspect="1" noChangeArrowheads="1"/>
          </p:cNvPicPr>
          <p:nvPr/>
        </p:nvPicPr>
        <p:blipFill rotWithShape="1">
          <a:blip r:embed="rId3" cstate="print"/>
          <a:srcRect t="10281" b="10037"/>
          <a:stretch/>
        </p:blipFill>
        <p:spPr bwMode="auto">
          <a:xfrm>
            <a:off x="5796136" y="3032887"/>
            <a:ext cx="2760700" cy="228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7975" y="373927"/>
            <a:ext cx="4826005" cy="6143668"/>
          </a:xfrm>
        </p:spPr>
        <p:txBody>
          <a:bodyPr>
            <a:normAutofit fontScale="92500"/>
          </a:bodyPr>
          <a:lstStyle/>
          <a:p>
            <a:pPr indent="274320" algn="just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«Будем знакомы»</a:t>
            </a:r>
          </a:p>
          <a:p>
            <a:pPr indent="27432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Цель: привлечь внимание детей к тактильному объекту. </a:t>
            </a:r>
          </a:p>
          <a:p>
            <a:pPr indent="27432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обращает внимание на камешки и предлагает перебирать камешки руками, выкладывать их из ёмкости, двигать в ней руками по очереди и одновременно. При этом идет знакомство дошкольников с текстурой - стеклянные, гладкие; качеством - хрупкие, прозрачные, легкие; цветом - красные, синие, желтые. Затем, дается время для самостоятельного рассматривания, манипулирования.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https://www.defectologiya.pro/assets/images/zhurnal/Migacheva-new/025000/22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844824"/>
            <a:ext cx="3002301" cy="265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78957" y="476672"/>
            <a:ext cx="4615681" cy="6143668"/>
          </a:xfrm>
        </p:spPr>
        <p:txBody>
          <a:bodyPr>
            <a:normAutofit/>
          </a:bodyPr>
          <a:lstStyle/>
          <a:p>
            <a:pPr indent="274320" algn="ctr">
              <a:buNone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4320" algn="ctr">
              <a:buNone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432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камешками </a:t>
            </a:r>
          </a:p>
          <a:p>
            <a:pPr indent="274320"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Цель: воздействие на нервные окончания, улучшение притока крови и стимулирование кровообращения, релаксация мышечных тканей. </a:t>
            </a:r>
          </a:p>
          <a:p>
            <a:pPr indent="274320"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сопровождается проговариванием стихотворения: </a:t>
            </a:r>
          </a:p>
          <a:p>
            <a:pPr indent="274320" algn="just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Камешек в руке катаю, </a:t>
            </a:r>
          </a:p>
          <a:p>
            <a:pPr indent="274320" algn="just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пальчиков кручу, </a:t>
            </a:r>
          </a:p>
          <a:p>
            <a:pPr indent="274320" algn="just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каждый пальчик </a:t>
            </a:r>
          </a:p>
          <a:p>
            <a:pPr indent="274320" algn="just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послушным научу. 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  <p:sp>
        <p:nvSpPr>
          <p:cNvPr id="26626" name="AutoShape 2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https://gu-ga.ru/images/detailed/2/4_y3gy-c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204864"/>
            <a:ext cx="3090158" cy="2212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85728"/>
            <a:ext cx="7776864" cy="3429024"/>
          </a:xfrm>
        </p:spPr>
        <p:txBody>
          <a:bodyPr>
            <a:normAutofit fontScale="92500" lnSpcReduction="10000"/>
          </a:bodyPr>
          <a:lstStyle/>
          <a:p>
            <a:pPr indent="27432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«Веселые снежинки»</a:t>
            </a:r>
          </a:p>
          <a:p>
            <a:pPr indent="27432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первоначальных умений правильного произнесения звука [с], активизация интереса детей к правильной речи</a:t>
            </a:r>
          </a:p>
          <a:p>
            <a:pPr indent="27432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Помоги Веселым снежинкам долететь до Снегурочки. Для этого, проложи дорожку из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белых или прозрачных камешков, произнося отчетливо: С-С-С и подуй на нее. При произнесении звука [с] ветерок должен быть холодный, чтобы снежинки не растаяли (поднеси ладонь ко рту проверь).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  <p:sp>
        <p:nvSpPr>
          <p:cNvPr id="26626" name="AutoShape 2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https://sun9-31.userapi.com/impg/NUvmSlrUEioylTBI15Bnzzj-jtDP7OExyD-SXw/QtWsgzjC25Y.jpg?size=900x602&amp;quality=95&amp;sign=b04111f5359b9a5c2c7aa5047f35baa2&amp;c_uniq_tag=fn-qsuYJFsj75Fb0byCQXq05Kq_W_dVRBaXwsWUJGGU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9774" y="3429000"/>
            <a:ext cx="3944452" cy="263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358246" cy="4000528"/>
          </a:xfrm>
        </p:spPr>
        <p:txBody>
          <a:bodyPr>
            <a:normAutofit/>
          </a:bodyPr>
          <a:lstStyle/>
          <a:p>
            <a:pPr indent="27432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«Раз словечко, два словечко» </a:t>
            </a:r>
          </a:p>
          <a:p>
            <a:pPr indent="27432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детей правильно составлять, воспроизводить предложения разных моделей и определять количество слов в них с помощью камней. </a:t>
            </a:r>
          </a:p>
          <a:p>
            <a:pPr indent="27432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сюжетной картинке ребенок составляет предложение, камешками обозначая количество слов в предложении. Задание можно усложнить, увеличивая слова в предложении и выкладывая камешки по количеству слов.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  <p:sp>
        <p:nvSpPr>
          <p:cNvPr id="26626" name="AutoShape 2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9D7D11-CCA6-46D3-BD2C-4858B17A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49" y="3789040"/>
            <a:ext cx="5580112" cy="2232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0374" y="285728"/>
            <a:ext cx="8112153" cy="3714776"/>
          </a:xfrm>
        </p:spPr>
        <p:txBody>
          <a:bodyPr>
            <a:normAutofit fontScale="92500"/>
          </a:bodyPr>
          <a:lstStyle/>
          <a:p>
            <a:pPr indent="27432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«Путешествие Камешка» </a:t>
            </a:r>
          </a:p>
          <a:p>
            <a:pPr indent="27432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связную речь, память и внимание, обогащать словарный запас, развивать логическое и абстрактное мышление, фантазию. </a:t>
            </a:r>
          </a:p>
          <a:p>
            <a:pPr indent="27432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выдается поле с серией сюжетных картинок и атрибуты. Предлагается придумать сказку, в которой главный герой, Камешек, путешествует, следуя по дорожке, описывает свой путь, встречает разных сказочных героев и взаимодействует с ними. В конце занятия ребенок самостоятельно рассказывает свою сказку.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  <p:sp>
        <p:nvSpPr>
          <p:cNvPr id="26626" name="AutoShape 2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kamniinfo.ru/wp-content/uploads/2023/09/0fcdeonn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s://pictures.pibig.info/uploads/posts/2023-04/1681202091_pictures-pibig-info-p-lesnaya-polyana-risunok-pinterest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664" y="3979076"/>
            <a:ext cx="3582671" cy="243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585</TotalTime>
  <Words>504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Wingdings</vt:lpstr>
      <vt:lpstr>Arial</vt:lpstr>
      <vt:lpstr>Century Schoolbook</vt:lpstr>
      <vt:lpstr>Wingdings 2</vt:lpstr>
      <vt:lpstr>Times New Roman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Marina Kytmanova</cp:lastModifiedBy>
  <cp:revision>137</cp:revision>
  <dcterms:created xsi:type="dcterms:W3CDTF">2014-07-06T18:18:01Z</dcterms:created>
  <dcterms:modified xsi:type="dcterms:W3CDTF">2024-10-06T17:17:02Z</dcterms:modified>
</cp:coreProperties>
</file>