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E6F8-77BA-4B70-94C3-01AABFB1464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A40F-BD7F-4639-B889-EA38995D7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64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E6F8-77BA-4B70-94C3-01AABFB1464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A40F-BD7F-4639-B889-EA38995D7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3826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E6F8-77BA-4B70-94C3-01AABFB1464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A40F-BD7F-4639-B889-EA38995D7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8769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E6F8-77BA-4B70-94C3-01AABFB1464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A40F-BD7F-4639-B889-EA38995D7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28062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E6F8-77BA-4B70-94C3-01AABFB1464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A40F-BD7F-4639-B889-EA38995D7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358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E6F8-77BA-4B70-94C3-01AABFB1464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A40F-BD7F-4639-B889-EA38995D7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908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E6F8-77BA-4B70-94C3-01AABFB1464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A40F-BD7F-4639-B889-EA38995D7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664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E6F8-77BA-4B70-94C3-01AABFB1464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A40F-BD7F-4639-B889-EA38995D7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3706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E6F8-77BA-4B70-94C3-01AABFB1464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A40F-BD7F-4639-B889-EA38995D7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426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E6F8-77BA-4B70-94C3-01AABFB1464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A40F-BD7F-4639-B889-EA38995D7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7525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0E6F8-77BA-4B70-94C3-01AABFB1464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2A40F-BD7F-4639-B889-EA38995D7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90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0E6F8-77BA-4B70-94C3-01AABFB14646}" type="datetimeFigureOut">
              <a:rPr lang="ru-RU" smtClean="0"/>
              <a:t>30.11.2024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2A40F-BD7F-4639-B889-EA38995D799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56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B523F-8B51-437B-A7A7-13654A4A06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0125CA-D124-4B4C-9C1C-988B37F10E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2A53A9-FEC0-4399-8002-4145243EC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Содержимое 2">
            <a:extLst>
              <a:ext uri="{FF2B5EF4-FFF2-40B4-BE49-F238E27FC236}">
                <a16:creationId xmlns:a16="http://schemas.microsoft.com/office/drawing/2014/main" id="{5231C564-6A2A-4C2C-B691-99DE26EA9849}"/>
              </a:ext>
            </a:extLst>
          </p:cNvPr>
          <p:cNvSpPr txBox="1">
            <a:spLocks/>
          </p:cNvSpPr>
          <p:nvPr/>
        </p:nvSpPr>
        <p:spPr>
          <a:xfrm>
            <a:off x="428596" y="285728"/>
            <a:ext cx="8247860" cy="61882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b="1" i="1" dirty="0"/>
          </a:p>
          <a:p>
            <a:endParaRPr lang="ru-RU" b="1" i="1" dirty="0"/>
          </a:p>
          <a:p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Друдлы</a:t>
            </a:r>
            <a:endParaRPr lang="ru-RU" sz="3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/>
          </a:p>
          <a:p>
            <a:endParaRPr lang="ru-RU" b="1" i="1" dirty="0"/>
          </a:p>
          <a:p>
            <a:endParaRPr lang="ru-RU" b="1" i="1" dirty="0"/>
          </a:p>
          <a:p>
            <a:endParaRPr lang="ru-RU" b="1" i="1" dirty="0"/>
          </a:p>
          <a:p>
            <a:endParaRPr lang="ru-RU" dirty="0"/>
          </a:p>
          <a:p>
            <a:pPr algn="r">
              <a:lnSpc>
                <a:spcPct val="10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 </a:t>
            </a:r>
          </a:p>
          <a:p>
            <a:pPr algn="r">
              <a:lnSpc>
                <a:spcPct val="10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– логопед</a:t>
            </a:r>
          </a:p>
          <a:p>
            <a:pPr algn="r">
              <a:lnSpc>
                <a:spcPct val="100000"/>
              </a:lnSpc>
            </a:pPr>
            <a:r>
              <a:rPr lang="ru-RU" sz="16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Кытманова М.С. </a:t>
            </a:r>
            <a:endParaRPr lang="ru-RU" sz="16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B8630C-C4D0-4DF6-A120-BB64B1CE813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00" t="9490" r="5113" b="2604"/>
          <a:stretch/>
        </p:blipFill>
        <p:spPr>
          <a:xfrm>
            <a:off x="2553995" y="2605595"/>
            <a:ext cx="3825315" cy="21972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61382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B523F-8B51-437B-A7A7-13654A4A06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0125CA-D124-4B4C-9C1C-988B37F10E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2A53A9-FEC0-4399-8002-4145243EC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EECB05-2440-4573-8D96-D93372417125}"/>
              </a:ext>
            </a:extLst>
          </p:cNvPr>
          <p:cNvSpPr txBox="1"/>
          <p:nvPr/>
        </p:nvSpPr>
        <p:spPr>
          <a:xfrm>
            <a:off x="903115" y="1000035"/>
            <a:ext cx="777239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Друдлы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– одна из тех игр, что объединяет детей и взрослых, помогает вместе думать, фантазировать и смеяться, учиться видеть необычное в обычном.</a:t>
            </a:r>
            <a:endParaRPr lang="ru-RU" sz="2400" dirty="0">
              <a:solidFill>
                <a:srgbClr val="002060"/>
              </a:solidFill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5DB14E0-0056-4711-B218-8699948E3A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115" y="2723082"/>
            <a:ext cx="7337769" cy="29351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8434097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B523F-8B51-437B-A7A7-13654A4A06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0125CA-D124-4B4C-9C1C-988B37F10E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2A53A9-FEC0-4399-8002-4145243EC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474" y="0"/>
            <a:ext cx="9144000" cy="685800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7F300E9-3D1A-45A5-B2E9-DAF81738FC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235" t="32613" r="13245" b="21925"/>
          <a:stretch/>
        </p:blipFill>
        <p:spPr>
          <a:xfrm>
            <a:off x="1122648" y="1429305"/>
            <a:ext cx="6898704" cy="43063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62DFBDD-B64F-41B7-BCCA-7D9A9C984904}"/>
              </a:ext>
            </a:extLst>
          </p:cNvPr>
          <p:cNvSpPr txBox="1"/>
          <p:nvPr/>
        </p:nvSpPr>
        <p:spPr>
          <a:xfrm>
            <a:off x="2379216" y="644526"/>
            <a:ext cx="46341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</a:t>
            </a:r>
            <a:r>
              <a:rPr lang="ru-RU" alt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друдлы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3890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B523F-8B51-437B-A7A7-13654A4A06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0125CA-D124-4B4C-9C1C-988B37F10E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2A53A9-FEC0-4399-8002-4145243EC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2D5A23F-9D61-4867-AF77-83AF95D26F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0291" t="33806" r="13301" b="20369"/>
          <a:stretch/>
        </p:blipFill>
        <p:spPr>
          <a:xfrm>
            <a:off x="1016169" y="1452040"/>
            <a:ext cx="6984831" cy="43107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88E5280-3CE3-41B6-8A92-92F8453886AB}"/>
              </a:ext>
            </a:extLst>
          </p:cNvPr>
          <p:cNvSpPr txBox="1"/>
          <p:nvPr/>
        </p:nvSpPr>
        <p:spPr>
          <a:xfrm>
            <a:off x="2467993" y="617400"/>
            <a:ext cx="46341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придумал </a:t>
            </a:r>
            <a:r>
              <a:rPr lang="ru-RU" alt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друдлы</a:t>
            </a: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3235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B523F-8B51-437B-A7A7-13654A4A06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0125CA-D124-4B4C-9C1C-988B37F10E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2A53A9-FEC0-4399-8002-4145243EC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75850C-6A12-4F1B-A5A7-68EA995EB15F}"/>
              </a:ext>
            </a:extLst>
          </p:cNvPr>
          <p:cNvSpPr txBox="1"/>
          <p:nvPr/>
        </p:nvSpPr>
        <p:spPr>
          <a:xfrm>
            <a:off x="685800" y="1093659"/>
            <a:ext cx="3726032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Суть техники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b="1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друдлы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заключается в том, что предлагается описать картинку, которая имеет множественные значения. Это линии, геометрические фигуры или просто размытые кляксы. Надо угадать: «На что похоже?». Предполагается масса ответов и, как правило, правильным считался самый необычный ответ, который даже не мог никому прийти в голову. В самой технике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друдлы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– </a:t>
            </a:r>
            <a:r>
              <a:rPr lang="ru-RU" sz="20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правильного ответа просто нет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ACF10F3-F398-4BBB-AF15-F8B1C76FB5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3378" y="1857933"/>
            <a:ext cx="3904695" cy="26074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16490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B523F-8B51-437B-A7A7-13654A4A06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0125CA-D124-4B4C-9C1C-988B37F10E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2A53A9-FEC0-4399-8002-4145243EC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96F71D-61A7-4D68-B5BC-11146FD44912}"/>
              </a:ext>
            </a:extLst>
          </p:cNvPr>
          <p:cNvSpPr txBox="1"/>
          <p:nvPr/>
        </p:nvSpPr>
        <p:spPr>
          <a:xfrm>
            <a:off x="3763022" y="1010483"/>
            <a:ext cx="4634144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Для стимуляции воображения в начале пути рисунки лучше выполнять в черно-белом варианте. Знакомство детей с данной техникой желательно начинать с более простых игр таких, как «На что похожа геометрическая фигура?», «Придумай название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друдлу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 где в процессе игры постепенно дорисовываются и оговариваются дополнительные детали. В ходе подобных игр с детьми, когда обговариваются линии, фигуры, формулируются вопросы («На что похоже?», «А что ты здесь дорисуешь?», «А какого цвета это будет?») происходит невольное и ненавязчивое общение.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4D2C5F23-28A8-4007-86B4-12F57C2DEE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73"/>
          <a:stretch/>
        </p:blipFill>
        <p:spPr bwMode="auto">
          <a:xfrm>
            <a:off x="981851" y="428455"/>
            <a:ext cx="1530963" cy="1510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0586FAC-035C-45FA-AB5C-D696D1E7ACD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422" r="24006"/>
          <a:stretch/>
        </p:blipFill>
        <p:spPr>
          <a:xfrm>
            <a:off x="617094" y="3277916"/>
            <a:ext cx="1655999" cy="14910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5376A2D-2C53-4AAE-8A7A-17F87A5660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1866"/>
          <a:stretch/>
        </p:blipFill>
        <p:spPr>
          <a:xfrm>
            <a:off x="2025314" y="1841681"/>
            <a:ext cx="1546500" cy="151193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B47D6CE-3E51-4C4D-A8D3-D9BFF47FF5B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1411"/>
          <a:stretch/>
        </p:blipFill>
        <p:spPr>
          <a:xfrm>
            <a:off x="2028451" y="4539688"/>
            <a:ext cx="1558159" cy="1487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06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B523F-8B51-437B-A7A7-13654A4A06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0125CA-D124-4B4C-9C1C-988B37F10E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2A53A9-FEC0-4399-8002-4145243EC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F5B7D55-EF4C-4A66-AF9D-C190BE5F1FE3}"/>
              </a:ext>
            </a:extLst>
          </p:cNvPr>
          <p:cNvSpPr txBox="1"/>
          <p:nvPr/>
        </p:nvSpPr>
        <p:spPr>
          <a:xfrm>
            <a:off x="878889" y="920621"/>
            <a:ext cx="3950563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етям 4- 5 </a:t>
            </a: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лет 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предлагается не просто описывать готовые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друдлы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а дорисовывать и оговаривать самим. Например: игра «Дорисуй геометрическую фигуру» позволяет придумывать и превращать во что-либо геометрические фигуры. В игре «Что за зверь?» необходимо объяснить, почему вы решили, что картинка похожа на данный предмет. При необходимости картинку можно перевернуть вверх ногами и фантазийные высказывания ребенка продолжатся.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0E6F88A-ABE4-43D0-B5C9-81DC9B7429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9184" r="2458" b="6887"/>
          <a:stretch/>
        </p:blipFill>
        <p:spPr>
          <a:xfrm>
            <a:off x="5655074" y="3367891"/>
            <a:ext cx="1331651" cy="278487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ADD3720-A5CF-419D-B722-A823BC63891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38" r="69831" b="5923"/>
          <a:stretch/>
        </p:blipFill>
        <p:spPr>
          <a:xfrm>
            <a:off x="5157486" y="442784"/>
            <a:ext cx="1331651" cy="28160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A3C62C0-DDD6-4D36-B280-71775F23B46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5050" r="36251" b="7134"/>
          <a:stretch/>
        </p:blipFill>
        <p:spPr>
          <a:xfrm>
            <a:off x="7109233" y="1650050"/>
            <a:ext cx="1348967" cy="277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39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B523F-8B51-437B-A7A7-13654A4A06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0125CA-D124-4B4C-9C1C-988B37F10E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2A53A9-FEC0-4399-8002-4145243EC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DD61661-109B-41C8-9A55-3C6D68072E99}"/>
              </a:ext>
            </a:extLst>
          </p:cNvPr>
          <p:cNvSpPr txBox="1"/>
          <p:nvPr/>
        </p:nvSpPr>
        <p:spPr>
          <a:xfrm>
            <a:off x="4144762" y="1026656"/>
            <a:ext cx="4199138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 более сложному, творческому этапу переходим в возрасте 5-6 лет. На данном этапе ребенку предлагается самостоятельно нарисовать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друдл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(игра «Придумай и нарисуй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друдл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»), придумать название, никому при этом не сообщая. Отгадать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друдл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и описать его предлагается другим детям или взрослым (педагогам, родителям). После заслушивания возможных вариантов озвучивается авторская версия. Это позволяет развить у ребят не только воображение, но и умение вести диалог. 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59C0497-59F4-4EC5-9B71-452C86FADEC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42" t="4015" r="14726" b="14883"/>
          <a:stretch/>
        </p:blipFill>
        <p:spPr>
          <a:xfrm>
            <a:off x="800100" y="966127"/>
            <a:ext cx="2422494" cy="22602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411F322-C7D6-41B0-8800-6F6478840B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368" y="3635731"/>
            <a:ext cx="2422494" cy="222119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568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B523F-8B51-437B-A7A7-13654A4A06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0125CA-D124-4B4C-9C1C-988B37F10E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2A53A9-FEC0-4399-8002-4145243EC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059BAFD-5F17-42F2-ABFE-C9D4CD4C85FA}"/>
              </a:ext>
            </a:extLst>
          </p:cNvPr>
          <p:cNvSpPr txBox="1"/>
          <p:nvPr/>
        </p:nvSpPr>
        <p:spPr>
          <a:xfrm>
            <a:off x="964337" y="800740"/>
            <a:ext cx="7315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Также детям предлагается соединить несколько </a:t>
            </a:r>
            <a:r>
              <a:rPr lang="ru-RU" sz="20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друдлов</a:t>
            </a:r>
            <a:r>
              <a:rPr lang="ru-RU" sz="20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, определить, что в них зашифровано, и составить небольшой рассказ. </a:t>
            </a:r>
            <a:endParaRPr lang="ru-RU" sz="2000" dirty="0">
              <a:solidFill>
                <a:srgbClr val="002060"/>
              </a:solidFill>
              <a:effectLst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8DC4165-7B67-47D1-9595-477E634A88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001" t="27681" r="4190" b="11866"/>
          <a:stretch/>
        </p:blipFill>
        <p:spPr>
          <a:xfrm>
            <a:off x="1242874" y="2049260"/>
            <a:ext cx="6758126" cy="37918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17774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EB523F-8B51-437B-A7A7-13654A4A06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0125CA-D124-4B4C-9C1C-988B37F10E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82A53A9-FEC0-4399-8002-4145243EC5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AA6EF3-2D99-423E-8037-1F83B67546E9}"/>
              </a:ext>
            </a:extLst>
          </p:cNvPr>
          <p:cNvSpPr txBox="1"/>
          <p:nvPr/>
        </p:nvSpPr>
        <p:spPr>
          <a:xfrm>
            <a:off x="685800" y="1732468"/>
            <a:ext cx="4543149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7200" algn="just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помощью </a:t>
            </a:r>
            <a:r>
              <a:rPr lang="ru-RU" sz="2400" b="1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друдлов</a:t>
            </a:r>
            <a:r>
              <a:rPr lang="ru-RU" sz="24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можно: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расширить словарный запас, 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тренировать воображение,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latin typeface="Times New Roman" panose="02020603050405020304" pitchFamily="18" charset="0"/>
              </a:rPr>
              <a:t>р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азвивать мелкую моторику,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развить умение вести диалог,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заставить работать мозг,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</a:rPr>
              <a:t>получить эмоциональный эффект.</a:t>
            </a:r>
            <a:endParaRPr lang="ru-RU" sz="2400" dirty="0">
              <a:solidFill>
                <a:srgbClr val="002060"/>
              </a:solidFill>
              <a:effectLst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36627A1-51D5-4557-B897-F95CD5EA4AD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3107" t="27672" r="19903" b="21456"/>
          <a:stretch/>
        </p:blipFill>
        <p:spPr>
          <a:xfrm>
            <a:off x="5598480" y="2068497"/>
            <a:ext cx="2859719" cy="25638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63512927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</TotalTime>
  <Words>396</Words>
  <Application>Microsoft Office PowerPoint</Application>
  <PresentationFormat>Экран (4:3)</PresentationFormat>
  <Paragraphs>27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Marina Kytmanova</dc:creator>
  <cp:lastModifiedBy>Marina Kytmanova</cp:lastModifiedBy>
  <cp:revision>14</cp:revision>
  <dcterms:created xsi:type="dcterms:W3CDTF">2024-11-30T10:54:03Z</dcterms:created>
  <dcterms:modified xsi:type="dcterms:W3CDTF">2024-11-30T11:52:29Z</dcterms:modified>
</cp:coreProperties>
</file>