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3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4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9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8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1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9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4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2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234F4-CA34-449B-96A4-1708E272ACE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63984-AF9C-47FB-A657-17782C297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3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f14b9170febd7089d7da1eec5199d594_l-531578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0150" y="657226"/>
            <a:ext cx="9501187" cy="444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Консультация для родителей</a:t>
            </a:r>
          </a:p>
          <a:p>
            <a:pPr algn="ctr">
              <a:spcAft>
                <a:spcPts val="750"/>
              </a:spcAft>
            </a:pP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</a:t>
            </a: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b="1" dirty="0" err="1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жасына</a:t>
            </a: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2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тілін</a:t>
            </a:r>
            <a:r>
              <a:rPr lang="ru-RU" sz="2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sz="2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</a:t>
            </a:r>
            <a:r>
              <a:rPr lang="ru-RU" sz="2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речи </a:t>
            </a:r>
            <a:r>
              <a:rPr lang="ru-RU" sz="28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дошкольников»</a:t>
            </a:r>
          </a:p>
          <a:p>
            <a:pPr algn="ctr">
              <a:spcAft>
                <a:spcPts val="750"/>
              </a:spcAft>
            </a:pPr>
            <a:endParaRPr lang="ru-RU" sz="3200" b="1" dirty="0">
              <a:solidFill>
                <a:srgbClr val="1F4E7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endParaRPr lang="ru-RU" sz="3200" b="1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endParaRPr lang="ru-RU" sz="3200" b="1" dirty="0">
              <a:solidFill>
                <a:srgbClr val="1F4E7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endParaRPr lang="ru-RU" sz="3200" b="1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750"/>
              </a:spcAft>
            </a:pPr>
            <a:r>
              <a:rPr lang="ru-RU" sz="2400" b="1" dirty="0" err="1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</a:t>
            </a:r>
            <a:r>
              <a:rPr lang="ru-RU" sz="2400" b="1" dirty="0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тілі</a:t>
            </a:r>
            <a:r>
              <a:rPr lang="ru-RU" sz="2400" b="1" dirty="0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мұғалімі</a:t>
            </a:r>
            <a:r>
              <a:rPr lang="ru-RU" sz="2400" b="1" dirty="0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Касиева</a:t>
            </a:r>
            <a:r>
              <a:rPr lang="ru-RU" sz="2400" b="1" dirty="0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Кымбат </a:t>
            </a:r>
            <a:r>
              <a:rPr lang="ru-RU" sz="2400" b="1" dirty="0" err="1" smtClean="0">
                <a:solidFill>
                  <a:srgbClr val="1F4E7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Нурахметовна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83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f14b9170febd7089d7da1eec5199d594_l-531578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3454" y="435553"/>
            <a:ext cx="11249891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50"/>
              </a:spcAft>
            </a:pPr>
            <a:endParaRPr lang="ru-RU" sz="240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речи у детей играет важную роль в их общем развитии, особенно если мы говорим о государственном языке –казахском. Вот несколько советов и рекомендаций для родителей, которые хотят помочь своим детям развивать речь  по казахскому языку: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Игры</a:t>
            </a:r>
            <a:r>
              <a:rPr lang="en-US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упражнения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Используйте игры на языке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может быть игра в "Я вижу", </a:t>
            </a: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"Я знаю слово…", где дети повторяют слова на казахском.</a:t>
            </a:r>
            <a:endParaRPr lang="kk-K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Например: Мен  </a:t>
            </a:r>
            <a:r>
              <a:rPr lang="ru-RU" sz="24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автобус</a:t>
            </a: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</a:t>
            </a:r>
            <a:r>
              <a:rPr lang="kk-KZ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өрдім. Мен алма көрдім. </a:t>
            </a: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дороге домой называйте транспорт, здания и людей на казахском языке.Например: мынау көлік.Мынау ата.Мынау үй,дүкен...</a:t>
            </a:r>
            <a:endParaRPr lang="kk-K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«Я знаю слово … 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мысық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…)»</a:t>
            </a: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Ребенок говорит слово на казахском языке и объясняет ,значение слова, переводит</a:t>
            </a:r>
            <a:r>
              <a:rPr lang="kk-KZ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3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f14b9170febd7089d7da1eec5199d594_l-531578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57226"/>
            <a:ext cx="11249891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Развивайте словарный запас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Игры с карточками слов могут быть очень полезными. Напишите слова на казахском на одной стороне карточки и рисунок или перевод на другой стороне. Используйте их для игры в "Память" или просто для повторения слов.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750"/>
              </a:spcAf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Стол 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үстел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стул-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орындық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кровать-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кереует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Разговаривайте на казахском дома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Чем больше дети слышат язык в повседневных ситуациях, тем легче им будет освоить его. За столом называйте продукты питания, посуду и приборы  на казахском языке. Говорите вежливые слова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рахмет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ас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болсын.Чаще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используйте слова-действия: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отыр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айт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жат,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жүр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жүгір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Чтение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рассказывание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историй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Читайте казахские сказки и книги. Это поможет детям ознакомиться с языком и структурой предложений.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12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f14b9170febd7089d7da1eec5199d594_l-531578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57226"/>
            <a:ext cx="11249891" cy="5098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Позволяйте детям рассказывать вам истории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может быть просто повторение того, что они узнали на улице или в садике на казахском, или даже их собственные истории.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US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</a:t>
            </a:r>
            <a:r>
              <a:rPr lang="en-US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sz="24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повседневной</a:t>
            </a:r>
            <a:r>
              <a:rPr lang="en-US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жизни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Поощряйте использование казахского языка</a:t>
            </a:r>
            <a:r>
              <a:rPr lang="ru-RU" sz="24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Если ребенок говорит с вами на родном языке, ответьте  ему  на казахском, дайте ребенку возможность подумать, понять, догадаться.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Поддержка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изучении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языка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Если у ребенка есть задание: выучить слова или стихотворение на казахском языке, помогите  ему, учите вместе, ребенок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почувстует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вашу поддержку, помощь. Он станет уверенным.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84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f14b9170febd7089d7da1eec5199d594_l-531578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8145" y="1039091"/>
            <a:ext cx="1079615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750"/>
              </a:spcAft>
            </a:pP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Позитивный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подход</a:t>
            </a:r>
            <a:r>
              <a:rPr lang="en-US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поощрение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Поощряйте усилия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Даже если ребёнок делает ошибки или не знает какое-то слово, похвалите его за попытку.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Будьте терпеливы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Изучение второго языка - процесс, который требует времени и усилий.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Будьте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терпеливы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поддерживайте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своего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sz="24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750"/>
              </a:spcAft>
              <a:buSzPts val="1000"/>
              <a:tabLst>
                <a:tab pos="457200" algn="l"/>
              </a:tabLst>
            </a:pPr>
            <a:r>
              <a:rPr lang="ru-RU" sz="240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Развитие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речи на казахском языке для ребенка - это постепенный процесс, и ваша поддержка и участие в этом процессе играют ключевую роль. Помните, что каждый ребенок учится по-своему, поэтому важно быть гибкими и адаптировать методы под его потребности.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5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471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Кымбат</dc:creator>
  <cp:lastModifiedBy>Кымбат</cp:lastModifiedBy>
  <cp:revision>2</cp:revision>
  <dcterms:created xsi:type="dcterms:W3CDTF">2024-10-16T06:43:23Z</dcterms:created>
  <dcterms:modified xsi:type="dcterms:W3CDTF">2024-10-16T07:01:40Z</dcterms:modified>
</cp:coreProperties>
</file>