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7BBD7E-9C92-4923-AC17-E7A6ACED2E2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332EEA-FDD4-4EEF-911C-5F61C28391C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k-KZ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«Біртұтас тәрбие»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1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6"/>
            <a:ext cx="7776864" cy="622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79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9152"/>
            <a:ext cx="6624736" cy="638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79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608512" cy="680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05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184576" cy="652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82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688632" cy="639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06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688632" cy="65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8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252728"/>
          </a:xfrm>
        </p:spPr>
        <p:txBody>
          <a:bodyPr/>
          <a:lstStyle/>
          <a:p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Ожидаемые результаты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9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78256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9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51373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79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3927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79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18731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790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</TotalTime>
  <Words>6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«Біртұтас тәрбие»</vt:lpstr>
      <vt:lpstr>Презентация PowerPoint</vt:lpstr>
      <vt:lpstr>Презентация PowerPoint</vt:lpstr>
      <vt:lpstr>Презентация PowerPoint</vt:lpstr>
      <vt:lpstr>Ожидаемые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«Біртұтас тәрбие»</dc:title>
  <dc:creator>1</dc:creator>
  <cp:lastModifiedBy>1</cp:lastModifiedBy>
  <cp:revision>3</cp:revision>
  <dcterms:created xsi:type="dcterms:W3CDTF">2024-12-05T04:51:14Z</dcterms:created>
  <dcterms:modified xsi:type="dcterms:W3CDTF">2024-12-05T05:49:17Z</dcterms:modified>
</cp:coreProperties>
</file>