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B800C9-57B0-4864-BBD6-52B0EB04C0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BD8E352-C575-4CD5-BD7C-2D62F2E811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C169181-FB34-43B5-BEA5-0D68C195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B91B-E9AE-42AA-9782-9B1FEE005AEB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91A931A-1C90-439C-8E09-2F16E74E3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6FAC69-7746-42C8-B86F-66F53F884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F6D7-899C-410B-AD61-D271A41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979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F909A1-07E0-410B-A1A1-4AE5DBA5E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43C3BDF-183A-4437-A20A-BB5ACD5133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C4FCF0-218F-41AE-AD7B-052DD03B2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B91B-E9AE-42AA-9782-9B1FEE005AEB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19B8F10-11B1-48BC-85A4-990EAD4E2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3D1EFE-FCCB-4178-899C-3BCC3A7F9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F6D7-899C-410B-AD61-D271A41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6079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774A4DD-97B5-4D92-BE20-87A4AB2D35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E84B0CE-FAA6-4ABC-B67A-2291234C2D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8EF4D87-2E35-485D-BDA1-D88FB77FF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B91B-E9AE-42AA-9782-9B1FEE005AEB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234602-67A0-45AC-9F21-E3581016F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8366FD-A07A-45DA-8E41-F86F3D3AC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F6D7-899C-410B-AD61-D271A41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733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1A7F47-CEEA-4E41-8ADE-5CABAFE90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CAA98D-8B47-417F-9DCE-A1213FB81E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CADCF5-7420-412F-B66E-32E4DA7F3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B91B-E9AE-42AA-9782-9B1FEE005AEB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DE2A88-0D66-4E3D-98D4-F31373794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824034-A0D7-4DF2-B71B-38FAD043C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F6D7-899C-410B-AD61-D271A41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638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DF7F31-043B-46D7-A485-9EDD4753F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AC2B35D-74D6-4F34-A9A2-F7D68BDD0F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163665-7260-4B16-9D60-390CB72C7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B91B-E9AE-42AA-9782-9B1FEE005AEB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89070D7-11C6-4558-A47F-F63C597BC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63A9B2-63B4-4796-B2D1-01A0589AA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F6D7-899C-410B-AD61-D271A41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9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64D7F0-41A0-4CB7-B72D-BDB1798DD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7F3E70-4BEB-436F-8090-738148FF43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B3D5CB7-9BB4-48BC-8A0F-1CE9EB4E13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3C04C4-87C0-4A75-95C5-F1AD120B9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B91B-E9AE-42AA-9782-9B1FEE005AEB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30544C9-DB89-444D-B6E1-32DDD138E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7BDC50-5ADD-4931-818E-91D894C36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F6D7-899C-410B-AD61-D271A41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039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C24CF2-F3E1-4710-B4D1-8A7600932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4213362-4DCB-4CE9-93DB-87E2D6131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E277329-B735-46C3-B37D-44509F4A76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3082042-DF0A-447C-8ED9-2D1B4448ED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D91500E-B3C4-4837-BAE9-E5A495D54E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78C2A2A-94E3-4579-B203-1C5042EE5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B91B-E9AE-42AA-9782-9B1FEE005AEB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123F0BD-D9E5-4AD0-9140-08FAC8DF7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D7F4468-40B9-4EEB-9C47-E226581B3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F6D7-899C-410B-AD61-D271A41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55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D1DDC4-B9BF-490A-B579-B7EEAAF64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0A174DC-B2CA-4216-91C4-51D908EB5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B91B-E9AE-42AA-9782-9B1FEE005AEB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3270916-3F46-4DC5-8F99-1B829E889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4E1007B-0798-40FC-A08B-AF143148B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F6D7-899C-410B-AD61-D271A41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376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DB1AFED-E92D-4EBB-9826-2FCCD5C5F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B91B-E9AE-42AA-9782-9B1FEE005AEB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C1F382A-0628-4560-B5C1-27F7D516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100DF33-2F10-48A7-B9B8-65660A5B9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F6D7-899C-410B-AD61-D271A41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856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15F994-E5B3-40B2-BCC8-4FD49B897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C60057-5800-4A79-9158-30E307128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494F04A-89BF-4633-85ED-9BA5226E19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FD46BC0-3129-48D5-A488-095BB9D24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B91B-E9AE-42AA-9782-9B1FEE005AEB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C2C711E-07BC-48E5-9F11-ECF552368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4D2712-973E-4DF3-BE57-FCBBA559A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F6D7-899C-410B-AD61-D271A41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790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B94AF1-2AB7-4D6A-9A5E-A1EA30E45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BA42A3C-054E-4355-881E-B59C4AA7E2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B4E0641-7207-41B1-BB40-20C861DB2B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092DD0-BAC9-498C-AB9D-0E8C4B7BB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EB91B-E9AE-42AA-9782-9B1FEE005AEB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12FE4CE-FBAF-4B9C-8364-7F4C2CBA3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EF4A-BBA6-408F-B2B0-5B9C194B2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EF6D7-899C-410B-AD61-D271A41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57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5292FC-1119-4A29-B89F-0CAFFFE7E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05D090-EECC-431A-8007-A3C4C0FF5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9F7D9DE-A6D2-4057-9ECA-8F39A4C70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EB91B-E9AE-42AA-9782-9B1FEE005AEB}" type="datetimeFigureOut">
              <a:rPr lang="ru-RU" smtClean="0"/>
              <a:t>22.11.2024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60C5BF-EA1A-439D-BB22-C1C3590C19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EA31256-3A38-4C57-B31C-F3F4AF5E1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EF6D7-899C-410B-AD61-D271A419D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3746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AB2C46-A803-4745-A0AD-80E4DE1BB4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FD7D8A-6558-433A-A28C-B5E0AD9D96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0D039A7-6438-43AD-B8BE-9E95B60070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19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8599A1-F00B-414C-8B47-9C765D72F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D72EEBCB-A45D-44A7-9F26-AEE0FA99D1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68000" cy="6844500"/>
          </a:xfrm>
        </p:spPr>
      </p:pic>
    </p:spTree>
    <p:extLst>
      <p:ext uri="{BB962C8B-B14F-4D97-AF65-F5344CB8AC3E}">
        <p14:creationId xmlns:p14="http://schemas.microsoft.com/office/powerpoint/2010/main" val="3444627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983FDC-8457-4D64-AC64-93AA3A95C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0D08230A-A580-40A3-B294-A64F9BEBA5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0" y="0"/>
            <a:ext cx="12168000" cy="6844500"/>
          </a:xfrm>
        </p:spPr>
      </p:pic>
    </p:spTree>
    <p:extLst>
      <p:ext uri="{BB962C8B-B14F-4D97-AF65-F5344CB8AC3E}">
        <p14:creationId xmlns:p14="http://schemas.microsoft.com/office/powerpoint/2010/main" val="651862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1B5511-4FFF-4851-9FF4-E6A46B2F9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19AF113D-1C77-4162-9D4A-669841A518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0" y="6750"/>
            <a:ext cx="12168000" cy="6844500"/>
          </a:xfrm>
        </p:spPr>
      </p:pic>
    </p:spTree>
    <p:extLst>
      <p:ext uri="{BB962C8B-B14F-4D97-AF65-F5344CB8AC3E}">
        <p14:creationId xmlns:p14="http://schemas.microsoft.com/office/powerpoint/2010/main" val="39935877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Широкоэкранный</PresentationFormat>
  <Paragraphs>0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</dc:creator>
  <cp:lastModifiedBy>Екатерина</cp:lastModifiedBy>
  <cp:revision>1</cp:revision>
  <dcterms:created xsi:type="dcterms:W3CDTF">2024-11-22T04:32:01Z</dcterms:created>
  <dcterms:modified xsi:type="dcterms:W3CDTF">2024-11-22T04:35:19Z</dcterms:modified>
</cp:coreProperties>
</file>