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10"/>
  </p:normalViewPr>
  <p:slideViewPr>
    <p:cSldViewPr snapToGrid="0">
      <p:cViewPr varScale="1">
        <p:scale>
          <a:sx n="129" d="100"/>
          <a:sy n="129" d="100"/>
        </p:scale>
        <p:origin x="200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cb69ad2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cb69ad2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c98f5fdb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c98f5fdb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b614fc86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0b614fc86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c98f5fd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c98f5fd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c98f5fd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c98f5fd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c98f5fdb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c98f5fdb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c98f5fd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0c98f5fd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c98f5fd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0c98f5fd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c98f5fd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c98f5fd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0b614fc86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0b614fc86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b614fc86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b614fc86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b614fc86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b614fc86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b614fc86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b614fc86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0b614fc86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0b614fc86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b614fc86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0b614fc86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b614fc86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b614fc86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b614fc862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0b614fc862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effectLst/>
              </a:rPr>
              <a:t>Желідегі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Қауіпсіздік</a:t>
            </a:r>
            <a:endParaRPr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effectLst/>
              </a:rPr>
              <a:t>Оқушыларға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арналған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кеңестер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effectLst/>
              </a:rPr>
              <a:t>БАСЫП ШЫҒАРЫҢЫЗ, ЕСТЕ САҚТАҢЫЗ, ҚАЙТАЛАҢЫЗ</a:t>
            </a:r>
            <a:endParaRPr dirty="0"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8722970" cy="3830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>
                <a:effectLst/>
              </a:rPr>
              <a:t>Мен </a:t>
            </a:r>
            <a:r>
              <a:rPr lang="ru-RU" sz="4200" dirty="0" err="1">
                <a:effectLst/>
              </a:rPr>
              <a:t>білмейтіндермен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араласпаймын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нақты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өмірде</a:t>
            </a:r>
            <a:r>
              <a:rPr lang="ru-RU" sz="4200" dirty="0">
                <a:effectLst/>
              </a:rPr>
              <a:t>. </a:t>
            </a:r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 err="1">
                <a:effectLst/>
              </a:rPr>
              <a:t>Интернетте</a:t>
            </a:r>
            <a:r>
              <a:rPr lang="ru-RU" sz="4200" dirty="0">
                <a:effectLst/>
              </a:rPr>
              <a:t>, </a:t>
            </a:r>
            <a:r>
              <a:rPr lang="ru-RU" sz="4200" dirty="0" err="1">
                <a:effectLst/>
              </a:rPr>
              <a:t>өмірдегідей</a:t>
            </a:r>
            <a:r>
              <a:rPr lang="ru-RU" sz="4200" dirty="0">
                <a:effectLst/>
              </a:rPr>
              <a:t>, </a:t>
            </a:r>
            <a:r>
              <a:rPr lang="ru-RU" sz="4200" dirty="0" err="1">
                <a:effectLst/>
              </a:rPr>
              <a:t>әр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түрлі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адамдардың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жақсы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немесе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жаман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ниеттері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болуы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мүмкін</a:t>
            </a:r>
            <a:r>
              <a:rPr lang="ru-RU" sz="4200" dirty="0">
                <a:effectLst/>
              </a:rPr>
              <a:t>. </a:t>
            </a:r>
            <a:endParaRPr lang="ru-RU" sz="4200" dirty="0"/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>
                <a:effectLst/>
              </a:rPr>
              <a:t>Мен </a:t>
            </a:r>
            <a:r>
              <a:rPr lang="ru-RU" sz="4200" dirty="0" err="1">
                <a:effectLst/>
              </a:rPr>
              <a:t>интернеттегі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ешкімді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ренжітпеймін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және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өзімді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ренжітуге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жол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бермеймін</a:t>
            </a:r>
            <a:r>
              <a:rPr lang="ru-RU" sz="4200" dirty="0">
                <a:effectLst/>
              </a:rPr>
              <a:t>.</a:t>
            </a:r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 err="1">
                <a:effectLst/>
              </a:rPr>
              <a:t>Егер</a:t>
            </a:r>
            <a:r>
              <a:rPr lang="ru-RU" sz="4200" dirty="0">
                <a:effectLst/>
              </a:rPr>
              <a:t> Мен </a:t>
            </a:r>
            <a:r>
              <a:rPr lang="ru-RU" sz="4200" dirty="0" err="1">
                <a:effectLst/>
              </a:rPr>
              <a:t>өзімді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қорғансыз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сезінсем</a:t>
            </a:r>
            <a:r>
              <a:rPr lang="ru-RU" sz="4200" dirty="0">
                <a:effectLst/>
              </a:rPr>
              <a:t>, Мен </a:t>
            </a:r>
            <a:r>
              <a:rPr lang="ru-RU" sz="4200" dirty="0" err="1">
                <a:effectLst/>
              </a:rPr>
              <a:t>көмек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алу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үшін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үлкендерге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жүгінемін</a:t>
            </a:r>
            <a:r>
              <a:rPr lang="ru-RU" sz="4200" dirty="0">
                <a:effectLst/>
              </a:rPr>
              <a:t>.</a:t>
            </a:r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 err="1">
                <a:effectLst/>
              </a:rPr>
              <a:t>Интернетте</a:t>
            </a:r>
            <a:r>
              <a:rPr lang="ru-RU" sz="4200" dirty="0">
                <a:effectLst/>
              </a:rPr>
              <a:t> мен </a:t>
            </a:r>
            <a:r>
              <a:rPr lang="ru-RU" sz="4200" dirty="0" err="1">
                <a:effectLst/>
              </a:rPr>
              <a:t>жақсы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көңіл-күй</a:t>
            </a:r>
            <a:r>
              <a:rPr lang="ru-RU" sz="4200" dirty="0">
                <a:effectLst/>
              </a:rPr>
              <a:t> мен </a:t>
            </a:r>
            <a:r>
              <a:rPr lang="ru-RU" sz="4200" dirty="0" err="1">
                <a:effectLst/>
              </a:rPr>
              <a:t>жылы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сөздермен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бөлісемін</a:t>
            </a:r>
            <a:r>
              <a:rPr lang="ru-RU" sz="4200" dirty="0">
                <a:effectLst/>
              </a:rPr>
              <a:t>. </a:t>
            </a:r>
            <a:endParaRPr lang="ru-RU" sz="4200" dirty="0"/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 err="1">
                <a:effectLst/>
              </a:rPr>
              <a:t>Интернеттен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білетінімнің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бәрін</a:t>
            </a:r>
            <a:r>
              <a:rPr lang="ru-RU" sz="4200" dirty="0">
                <a:effectLst/>
              </a:rPr>
              <a:t> 3 </a:t>
            </a:r>
            <a:r>
              <a:rPr lang="ru-RU" sz="4200" dirty="0" err="1">
                <a:effectLst/>
              </a:rPr>
              <a:t>рет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тексеремін</a:t>
            </a:r>
            <a:r>
              <a:rPr lang="ru-RU" sz="4200" dirty="0">
                <a:effectLst/>
              </a:rPr>
              <a:t>. </a:t>
            </a:r>
            <a:endParaRPr lang="ru-RU" sz="4200" dirty="0"/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 err="1">
                <a:effectLst/>
              </a:rPr>
              <a:t>Маған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бірдеңе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ұсынатын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немесе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сұрайтын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белгісіз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мекенжайлар</a:t>
            </a:r>
            <a:r>
              <a:rPr lang="ru-RU" sz="4200" dirty="0">
                <a:effectLst/>
              </a:rPr>
              <a:t> мен </a:t>
            </a:r>
            <a:r>
              <a:rPr lang="ru-RU" sz="4200" dirty="0" err="1">
                <a:effectLst/>
              </a:rPr>
              <a:t>нөмірлерге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сенбеймін</a:t>
            </a:r>
            <a:r>
              <a:rPr lang="ru-RU" sz="4200" dirty="0">
                <a:effectLst/>
              </a:rPr>
              <a:t>. </a:t>
            </a:r>
            <a:endParaRPr lang="ru-RU" sz="4200" dirty="0"/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>
                <a:effectLst/>
              </a:rPr>
              <a:t>Мен </a:t>
            </a:r>
            <a:r>
              <a:rPr lang="ru-RU" sz="4200" dirty="0" err="1">
                <a:effectLst/>
              </a:rPr>
              <a:t>тіпті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достарымнан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күдікті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сілтемелер</a:t>
            </a:r>
            <a:r>
              <a:rPr lang="ru-RU" sz="4200" dirty="0">
                <a:effectLst/>
              </a:rPr>
              <a:t> мен </a:t>
            </a:r>
            <a:r>
              <a:rPr lang="ru-RU" sz="4200" dirty="0" err="1">
                <a:effectLst/>
              </a:rPr>
              <a:t>суреттерді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ашпаймын</a:t>
            </a:r>
            <a:r>
              <a:rPr lang="ru-RU" sz="4200" dirty="0">
                <a:effectLst/>
              </a:rPr>
              <a:t>. </a:t>
            </a:r>
            <a:endParaRPr lang="ru-RU" sz="4200" dirty="0"/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>
                <a:effectLst/>
              </a:rPr>
              <a:t>Мен </a:t>
            </a:r>
            <a:r>
              <a:rPr lang="ru-RU" sz="4200" dirty="0" err="1">
                <a:effectLst/>
              </a:rPr>
              <a:t>бір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жерге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немесе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бір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нәрсеге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кіру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үшін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деректерімді</a:t>
            </a:r>
            <a:r>
              <a:rPr lang="ru-RU" sz="4200" dirty="0">
                <a:effectLst/>
              </a:rPr>
              <a:t> (</a:t>
            </a:r>
            <a:r>
              <a:rPr lang="ru-RU" sz="4200" dirty="0" err="1">
                <a:effectLst/>
              </a:rPr>
              <a:t>аты</a:t>
            </a:r>
            <a:r>
              <a:rPr lang="ru-RU" sz="4200" dirty="0">
                <a:effectLst/>
              </a:rPr>
              <a:t>, телефоны, </a:t>
            </a:r>
            <a:r>
              <a:rPr lang="ru-RU" sz="4200" dirty="0" err="1">
                <a:effectLst/>
              </a:rPr>
              <a:t>мекен-жайы</a:t>
            </a:r>
            <a:r>
              <a:rPr lang="ru-RU" sz="4200" dirty="0">
                <a:effectLst/>
              </a:rPr>
              <a:t>) </a:t>
            </a:r>
            <a:r>
              <a:rPr lang="ru-RU" sz="4200" dirty="0" err="1">
                <a:effectLst/>
              </a:rPr>
              <a:t>енгізбеймін</a:t>
            </a:r>
            <a:r>
              <a:rPr lang="ru-RU" sz="4200" dirty="0">
                <a:effectLst/>
              </a:rPr>
              <a:t>.</a:t>
            </a:r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/>
              <a:t>Мен </a:t>
            </a:r>
            <a:r>
              <a:rPr lang="ru-RU" sz="4200" dirty="0" err="1"/>
              <a:t>анаммен</a:t>
            </a:r>
            <a:r>
              <a:rPr lang="ru-RU" sz="4200" dirty="0"/>
              <a:t> </a:t>
            </a:r>
            <a:r>
              <a:rPr lang="ru-RU" sz="4200" dirty="0" err="1"/>
              <a:t>немесе</a:t>
            </a:r>
            <a:r>
              <a:rPr lang="ru-RU" sz="4200" dirty="0"/>
              <a:t> </a:t>
            </a:r>
            <a:r>
              <a:rPr lang="ru-RU" sz="4200" dirty="0" err="1"/>
              <a:t>әкеммен</a:t>
            </a:r>
            <a:r>
              <a:rPr lang="ru-RU" sz="4200" dirty="0"/>
              <a:t> </a:t>
            </a:r>
            <a:r>
              <a:rPr lang="ru-RU" sz="4200" dirty="0" err="1"/>
              <a:t>интернетке</a:t>
            </a:r>
            <a:r>
              <a:rPr lang="ru-RU" sz="4200" dirty="0"/>
              <a:t> </a:t>
            </a:r>
            <a:r>
              <a:rPr lang="ru-RU" sz="4200" dirty="0" err="1"/>
              <a:t>қауіпсіз</a:t>
            </a:r>
            <a:r>
              <a:rPr lang="ru-RU" sz="4200" dirty="0"/>
              <a:t> </a:t>
            </a:r>
            <a:r>
              <a:rPr lang="ru-RU" sz="4200" dirty="0" err="1"/>
              <a:t>кіру</a:t>
            </a:r>
            <a:r>
              <a:rPr lang="ru-RU" sz="4200" dirty="0"/>
              <a:t> </a:t>
            </a:r>
            <a:r>
              <a:rPr lang="ru-RU" sz="4200" dirty="0" err="1"/>
              <a:t>үшін</a:t>
            </a:r>
            <a:r>
              <a:rPr lang="ru-RU" sz="4200" dirty="0"/>
              <a:t> </a:t>
            </a:r>
            <a:r>
              <a:rPr lang="ru-RU" sz="4200" dirty="0" err="1"/>
              <a:t>сенімді</a:t>
            </a:r>
            <a:r>
              <a:rPr lang="ru-RU" sz="4200" dirty="0"/>
              <a:t> </a:t>
            </a:r>
            <a:r>
              <a:rPr lang="ru-RU" sz="4200" dirty="0" err="1"/>
              <a:t>құпия</a:t>
            </a:r>
            <a:r>
              <a:rPr lang="ru-RU" sz="4200" dirty="0"/>
              <a:t> </a:t>
            </a:r>
            <a:r>
              <a:rPr lang="ru-RU" sz="4200" dirty="0" err="1"/>
              <a:t>сөз</a:t>
            </a:r>
            <a:r>
              <a:rPr lang="ru-RU" sz="4200" dirty="0"/>
              <a:t> </a:t>
            </a:r>
            <a:r>
              <a:rPr lang="ru-RU" sz="4200" dirty="0" err="1"/>
              <a:t>ойлап</a:t>
            </a:r>
            <a:r>
              <a:rPr lang="ru-RU" sz="4200" dirty="0"/>
              <a:t> </a:t>
            </a:r>
            <a:r>
              <a:rPr lang="ru-RU" sz="4200" dirty="0" err="1"/>
              <a:t>таптым</a:t>
            </a:r>
            <a:r>
              <a:rPr lang="ru-RU" sz="4200" dirty="0"/>
              <a:t>: </a:t>
            </a:r>
            <a:r>
              <a:rPr lang="ru-RU" sz="4200" dirty="0" err="1"/>
              <a:t>ол</a:t>
            </a:r>
            <a:r>
              <a:rPr lang="ru-RU" sz="4200" dirty="0"/>
              <a:t> </a:t>
            </a:r>
            <a:r>
              <a:rPr lang="ru-RU" sz="4200" dirty="0" err="1"/>
              <a:t>кемінде</a:t>
            </a:r>
            <a:r>
              <a:rPr lang="ru-RU" sz="4200" dirty="0"/>
              <a:t> 8 </a:t>
            </a:r>
            <a:r>
              <a:rPr lang="ru-RU" sz="4200" dirty="0" err="1"/>
              <a:t>әріптен</a:t>
            </a:r>
            <a:r>
              <a:rPr lang="ru-RU" sz="4200" dirty="0"/>
              <a:t> </a:t>
            </a:r>
            <a:r>
              <a:rPr lang="ru-RU" sz="4200" dirty="0" err="1"/>
              <a:t>тұрады</a:t>
            </a:r>
            <a:r>
              <a:rPr lang="ru-RU" sz="4200" dirty="0"/>
              <a:t>, </a:t>
            </a:r>
            <a:r>
              <a:rPr lang="ru-RU" sz="4200" dirty="0" err="1"/>
              <a:t>әртүрлі</a:t>
            </a:r>
            <a:r>
              <a:rPr lang="ru-RU" sz="4200" dirty="0"/>
              <a:t> </a:t>
            </a:r>
            <a:r>
              <a:rPr lang="ru-RU" sz="4200" dirty="0" err="1"/>
              <a:t>регистрде</a:t>
            </a:r>
            <a:r>
              <a:rPr lang="ru-RU" sz="4200" dirty="0"/>
              <a:t>, </a:t>
            </a:r>
            <a:r>
              <a:rPr lang="ru-RU" sz="4200" dirty="0" err="1"/>
              <a:t>цифрлар</a:t>
            </a:r>
            <a:r>
              <a:rPr lang="ru-RU" sz="4200" dirty="0"/>
              <a:t> мен </a:t>
            </a:r>
            <a:r>
              <a:rPr lang="ru-RU" sz="4200" dirty="0" err="1"/>
              <a:t>тіпті</a:t>
            </a:r>
            <a:r>
              <a:rPr lang="ru-RU" sz="4200" dirty="0"/>
              <a:t> </a:t>
            </a:r>
            <a:r>
              <a:rPr lang="ru-RU" sz="4200" dirty="0" err="1"/>
              <a:t>таңбалар</a:t>
            </a:r>
            <a:r>
              <a:rPr lang="ru-RU" sz="4200" dirty="0"/>
              <a:t> бар.</a:t>
            </a:r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/>
              <a:t>Мен </a:t>
            </a:r>
            <a:r>
              <a:rPr lang="ru-RU" sz="4200" dirty="0" err="1"/>
              <a:t>қызығушылық</a:t>
            </a:r>
            <a:r>
              <a:rPr lang="ru-RU" sz="4200" dirty="0"/>
              <a:t> </a:t>
            </a:r>
            <a:r>
              <a:rPr lang="ru-RU" sz="4200" dirty="0" err="1"/>
              <a:t>танытатындарға</a:t>
            </a:r>
            <a:r>
              <a:rPr lang="ru-RU" sz="4200" dirty="0"/>
              <a:t> фото мен </a:t>
            </a:r>
            <a:r>
              <a:rPr lang="ru-RU" sz="4200" dirty="0" err="1"/>
              <a:t>құпияларды</a:t>
            </a:r>
            <a:r>
              <a:rPr lang="ru-RU" sz="4200" dirty="0"/>
              <a:t> </a:t>
            </a:r>
            <a:r>
              <a:rPr lang="ru-RU" sz="4200" dirty="0" err="1"/>
              <a:t>жібермеймін</a:t>
            </a:r>
            <a:r>
              <a:rPr lang="ru-RU" sz="4200" dirty="0"/>
              <a:t>, </a:t>
            </a:r>
            <a:r>
              <a:rPr lang="ru-RU" sz="4200" dirty="0" err="1"/>
              <a:t>әрдайым</a:t>
            </a:r>
            <a:r>
              <a:rPr lang="ru-RU" sz="4200" dirty="0"/>
              <a:t> </a:t>
            </a:r>
            <a:r>
              <a:rPr lang="ru-RU" sz="4200" dirty="0" err="1"/>
              <a:t>анамнан</a:t>
            </a:r>
            <a:r>
              <a:rPr lang="ru-RU" sz="4200" dirty="0"/>
              <a:t> </a:t>
            </a:r>
            <a:r>
              <a:rPr lang="ru-RU" sz="4200" dirty="0" err="1"/>
              <a:t>немесе</a:t>
            </a:r>
            <a:r>
              <a:rPr lang="ru-RU" sz="4200" dirty="0"/>
              <a:t> </a:t>
            </a:r>
            <a:r>
              <a:rPr lang="ru-RU" sz="4200" dirty="0" err="1"/>
              <a:t>әкемнен</a:t>
            </a:r>
            <a:r>
              <a:rPr lang="ru-RU" sz="4200" dirty="0"/>
              <a:t>: </a:t>
            </a:r>
            <a:r>
              <a:rPr lang="ru-RU" sz="4200" dirty="0" err="1"/>
              <a:t>жіберуге</a:t>
            </a:r>
            <a:r>
              <a:rPr lang="ru-RU" sz="4200" dirty="0"/>
              <a:t> </a:t>
            </a:r>
            <a:r>
              <a:rPr lang="ru-RU" sz="4200" dirty="0" err="1"/>
              <a:t>болады</a:t>
            </a:r>
            <a:r>
              <a:rPr lang="ru-RU" sz="4200" dirty="0"/>
              <a:t> </a:t>
            </a:r>
            <a:r>
              <a:rPr lang="ru-RU" sz="4200" dirty="0" err="1"/>
              <a:t>ма</a:t>
            </a:r>
            <a:r>
              <a:rPr lang="ru-RU" sz="4200" dirty="0"/>
              <a:t>, </a:t>
            </a:r>
            <a:r>
              <a:rPr lang="ru-RU" sz="4200" dirty="0" err="1"/>
              <a:t>жоқ</a:t>
            </a:r>
            <a:r>
              <a:rPr lang="ru-RU" sz="4200" dirty="0"/>
              <a:t> па, </a:t>
            </a:r>
            <a:r>
              <a:rPr lang="ru-RU" sz="4200" dirty="0" err="1"/>
              <a:t>деп</a:t>
            </a:r>
            <a:r>
              <a:rPr lang="ru-RU" sz="4200" dirty="0"/>
              <a:t> </a:t>
            </a:r>
            <a:r>
              <a:rPr lang="ru-RU" sz="4200" dirty="0" err="1"/>
              <a:t>сұраймын</a:t>
            </a:r>
            <a:r>
              <a:rPr lang="ru-RU" sz="4200" dirty="0"/>
              <a:t>.</a:t>
            </a:r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4200" dirty="0"/>
              <a:t>Мен </a:t>
            </a:r>
            <a:r>
              <a:rPr lang="ru-RU" sz="4200" dirty="0" err="1"/>
              <a:t>денсаулығыма</a:t>
            </a:r>
            <a:r>
              <a:rPr lang="ru-RU" sz="4200" dirty="0"/>
              <a:t> </a:t>
            </a:r>
            <a:r>
              <a:rPr lang="ru-RU" sz="4200" dirty="0" err="1"/>
              <a:t>қамқорлық</a:t>
            </a:r>
            <a:r>
              <a:rPr lang="ru-RU" sz="4200" dirty="0"/>
              <a:t> </a:t>
            </a:r>
            <a:r>
              <a:rPr lang="ru-RU" sz="4200" dirty="0" err="1"/>
              <a:t>жасап</a:t>
            </a:r>
            <a:r>
              <a:rPr lang="ru-RU" sz="4200" dirty="0"/>
              <a:t>, </a:t>
            </a:r>
            <a:r>
              <a:rPr lang="ru-RU" sz="4200" dirty="0" err="1"/>
              <a:t>экранның</a:t>
            </a:r>
            <a:r>
              <a:rPr lang="ru-RU" sz="4200" dirty="0"/>
              <a:t> </a:t>
            </a:r>
            <a:r>
              <a:rPr lang="ru-RU" sz="4200" dirty="0" err="1"/>
              <a:t>алдында</a:t>
            </a:r>
            <a:r>
              <a:rPr lang="ru-RU" sz="4200" dirty="0"/>
              <a:t> </a:t>
            </a:r>
            <a:r>
              <a:rPr lang="ru-RU" sz="4200" dirty="0" err="1"/>
              <a:t>көп</a:t>
            </a:r>
            <a:r>
              <a:rPr lang="ru-RU" sz="4200" dirty="0"/>
              <a:t> </a:t>
            </a:r>
            <a:r>
              <a:rPr lang="ru-RU" sz="4200" dirty="0" err="1"/>
              <a:t>уақыт</a:t>
            </a:r>
            <a:r>
              <a:rPr lang="ru-RU" sz="4200" dirty="0"/>
              <a:t> </a:t>
            </a:r>
            <a:r>
              <a:rPr lang="ru-RU" sz="4200" dirty="0" err="1"/>
              <a:t>өткізбеймін</a:t>
            </a:r>
            <a:r>
              <a:rPr lang="ru-RU" sz="42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ru-RU" b="1" dirty="0" err="1"/>
              <a:t>Ережелер</a:t>
            </a:r>
            <a:endParaRPr lang="ru-RU" dirty="0"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dirty="0" err="1">
                <a:effectLst/>
              </a:rPr>
              <a:t>Сілтемелермен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абай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болыңыз-тіпті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достарыңыздан</a:t>
            </a:r>
            <a:endParaRPr dirty="0"/>
          </a:p>
        </p:txBody>
      </p:sp>
      <p:pic>
        <p:nvPicPr>
          <p:cNvPr id="129" name="Google Shape;129;p23"/>
          <p:cNvPicPr preferRelativeResize="0"/>
          <p:nvPr/>
        </p:nvPicPr>
        <p:blipFill rotWithShape="1">
          <a:blip r:embed="rId3">
            <a:alphaModFix/>
          </a:blip>
          <a:srcRect t="36159"/>
          <a:stretch/>
        </p:blipFill>
        <p:spPr>
          <a:xfrm>
            <a:off x="0" y="1859875"/>
            <a:ext cx="2585350" cy="32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 rotWithShape="1">
          <a:blip r:embed="rId4">
            <a:alphaModFix/>
          </a:blip>
          <a:srcRect b="36159"/>
          <a:stretch/>
        </p:blipFill>
        <p:spPr>
          <a:xfrm>
            <a:off x="2585350" y="1899825"/>
            <a:ext cx="2585350" cy="32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9985" y="1919799"/>
            <a:ext cx="2285486" cy="324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0"/>
            <a:ext cx="411078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404" y="0"/>
            <a:ext cx="41348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effectLst/>
              </a:rPr>
              <a:t>Не </a:t>
            </a:r>
            <a:r>
              <a:rPr lang="ru-RU" dirty="0" err="1">
                <a:effectLst/>
              </a:rPr>
              <a:t>болуы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мүмкін</a:t>
            </a:r>
            <a:endParaRPr dirty="0"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Вирус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Мессенджерлерді</a:t>
            </a:r>
            <a:r>
              <a:rPr lang="ru-RU" b="1" dirty="0"/>
              <a:t> </a:t>
            </a:r>
            <a:r>
              <a:rPr lang="ru-RU" b="1" dirty="0" err="1"/>
              <a:t>бұзу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Шпиондық</a:t>
            </a:r>
            <a:r>
              <a:rPr lang="ru-RU" b="1" dirty="0"/>
              <a:t> </a:t>
            </a:r>
            <a:r>
              <a:rPr lang="ru-RU" b="1" dirty="0" err="1"/>
              <a:t>бағдарламалар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Мазмұнға</a:t>
            </a:r>
            <a:r>
              <a:rPr lang="ru-RU" b="1" dirty="0"/>
              <a:t> </a:t>
            </a:r>
            <a:r>
              <a:rPr lang="ru-RU" b="1" dirty="0" err="1"/>
              <a:t>қол</a:t>
            </a:r>
            <a:r>
              <a:rPr lang="ru-RU" b="1" dirty="0"/>
              <a:t> </a:t>
            </a:r>
            <a:r>
              <a:rPr lang="ru-RU" b="1" dirty="0" err="1"/>
              <a:t>жеткізу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Жеке </a:t>
            </a:r>
            <a:r>
              <a:rPr lang="ru-RU" b="1" dirty="0" err="1"/>
              <a:t>деректерді</a:t>
            </a:r>
            <a:r>
              <a:rPr lang="ru-RU" b="1" dirty="0"/>
              <a:t> </a:t>
            </a:r>
            <a:r>
              <a:rPr lang="ru-RU" b="1" dirty="0" err="1"/>
              <a:t>ұрлау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Телефон </a:t>
            </a:r>
            <a:r>
              <a:rPr lang="ru-RU" b="1" dirty="0" err="1"/>
              <a:t>камерасына</a:t>
            </a:r>
            <a:r>
              <a:rPr lang="ru-RU" b="1" dirty="0"/>
              <a:t> </a:t>
            </a:r>
            <a:r>
              <a:rPr lang="ru-RU" b="1" dirty="0" err="1"/>
              <a:t>қол</a:t>
            </a:r>
            <a:r>
              <a:rPr lang="ru-RU" b="1" dirty="0"/>
              <a:t> </a:t>
            </a:r>
            <a:r>
              <a:rPr lang="ru-RU" b="1" dirty="0" err="1"/>
              <a:t>жеткізу</a:t>
            </a:r>
            <a:endParaRPr lang="ru-RU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effectLst/>
              </a:rPr>
              <a:t>Белгісіз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көздерден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алынған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қосымшалар</a:t>
            </a:r>
            <a:endParaRPr dirty="0"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450" y="1019163"/>
            <a:ext cx="5943600" cy="41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Қосымшалар</a:t>
            </a:r>
            <a:r>
              <a:rPr lang="ru-RU" dirty="0"/>
              <a:t> не </a:t>
            </a:r>
            <a:r>
              <a:rPr lang="ru-RU" dirty="0" err="1"/>
              <a:t>сұрайтынын</a:t>
            </a:r>
            <a:r>
              <a:rPr lang="ru-RU" dirty="0"/>
              <a:t> </a:t>
            </a:r>
            <a:r>
              <a:rPr lang="ru-RU" dirty="0" err="1"/>
              <a:t>тексеріңіз</a:t>
            </a:r>
            <a:r>
              <a:rPr lang="ru-RU" dirty="0"/>
              <a:t>.</a:t>
            </a:r>
            <a:endParaRPr dirty="0"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825" y="1635175"/>
            <a:ext cx="3714750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</a:rPr>
              <a:t>SMS </a:t>
            </a:r>
            <a:r>
              <a:rPr lang="ru-RU" dirty="0">
                <a:effectLst/>
              </a:rPr>
              <a:t>коды</a:t>
            </a:r>
            <a:endParaRPr dirty="0"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/>
              <a:t>ЕШҚАШАН</a:t>
            </a:r>
            <a:br>
              <a:rPr lang="ru-RU" sz="4000" dirty="0"/>
            </a:br>
            <a:r>
              <a:rPr lang="ru-RU" sz="4000" b="1" dirty="0"/>
              <a:t>ЕШКІМГЕ</a:t>
            </a:r>
            <a:endParaRPr sz="3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2-факторлы аутентификация</a:t>
            </a:r>
            <a:endParaRPr dirty="0"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/>
              <a:t>Инстаграм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/>
              <a:t>TikTok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/>
              <a:t>WhatsApp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/>
              <a:t>Telegram</a:t>
            </a:r>
            <a:endParaRPr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ru" sz="2700" b="1" dirty="0"/>
              <a:t>Google</a:t>
            </a:r>
            <a:endParaRPr sz="27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/>
              <a:t>…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/>
              <a:t>+ </a:t>
            </a:r>
            <a:r>
              <a:rPr lang="ru-RU" dirty="0" err="1"/>
              <a:t>Күрделі</a:t>
            </a:r>
            <a:r>
              <a:rPr lang="ru-RU" dirty="0"/>
              <a:t> </a:t>
            </a:r>
            <a:r>
              <a:rPr lang="ru-RU" dirty="0" err="1"/>
              <a:t>құпия</a:t>
            </a:r>
            <a:r>
              <a:rPr lang="ru-RU" dirty="0"/>
              <a:t> </a:t>
            </a:r>
            <a:r>
              <a:rPr lang="ru-RU" dirty="0" err="1"/>
              <a:t>сөздер</a:t>
            </a:r>
            <a:br>
              <a:rPr lang="ru" dirty="0"/>
            </a:b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effectLst/>
              </a:rPr>
              <a:t>Кім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көмектесе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алады</a:t>
            </a:r>
            <a:endParaRPr dirty="0"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b="1" dirty="0" err="1"/>
              <a:t>Ата-аналар</a:t>
            </a:r>
            <a:endParaRPr lang="ru-RU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b="1" dirty="0" err="1"/>
              <a:t>Туысқандар</a:t>
            </a:r>
            <a:endParaRPr lang="ru-RU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b="1" dirty="0" err="1"/>
              <a:t>Мұғалімдер</a:t>
            </a:r>
            <a:endParaRPr lang="ru-RU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b="1" dirty="0" err="1"/>
              <a:t>Мектеп</a:t>
            </a:r>
            <a:r>
              <a:rPr lang="ru-RU" b="1" dirty="0"/>
              <a:t> </a:t>
            </a:r>
            <a:r>
              <a:rPr lang="ru-RU" b="1" dirty="0" err="1"/>
              <a:t>психологы</a:t>
            </a:r>
            <a:endParaRPr lang="ru-RU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b="1" dirty="0" err="1"/>
              <a:t>Сенім</a:t>
            </a:r>
            <a:r>
              <a:rPr lang="ru-RU" b="1" dirty="0"/>
              <a:t> телефоны 111</a:t>
            </a:r>
            <a:endParaRPr dirty="0"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374" y="1093850"/>
            <a:ext cx="5387626" cy="35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775476" y="420130"/>
            <a:ext cx="4065062" cy="44370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dirty="0">
                <a:effectLst/>
              </a:rPr>
              <a:t>ИНТЕРНЕТТЕГІ ТӘУЕЛДІЛІК ТӘУЕКЕЛДЕРІ БАЛА ҮШІН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100" b="1" dirty="0"/>
              <a:t>1.</a:t>
            </a:r>
            <a:r>
              <a:rPr lang="ru-RU" sz="1100" b="1" dirty="0"/>
              <a:t>ФИЗИКАЛЫҚ ДЕНСАУЛЫҚ</a:t>
            </a:r>
            <a:r>
              <a:rPr lang="en-US" sz="1100" b="1" dirty="0"/>
              <a:t> </a:t>
            </a:r>
            <a:r>
              <a:rPr lang="ru-RU" sz="1100" b="1" dirty="0" err="1"/>
              <a:t>Нашарлайды:</a:t>
            </a:r>
            <a:r>
              <a:rPr lang="ru-RU" sz="1100" dirty="0" err="1"/>
              <a:t>белсенділіктің</a:t>
            </a:r>
            <a:r>
              <a:rPr lang="ru-RU" sz="1100" dirty="0"/>
              <a:t> </a:t>
            </a:r>
            <a:r>
              <a:rPr lang="ru-RU" sz="1100" dirty="0" err="1"/>
              <a:t>төмендеуі,салмақ</a:t>
            </a:r>
            <a:r>
              <a:rPr lang="ru-RU" sz="1100" dirty="0"/>
              <a:t> пен </a:t>
            </a:r>
            <a:r>
              <a:rPr lang="ru-RU" sz="1100" dirty="0" err="1"/>
              <a:t>жалпы</a:t>
            </a:r>
            <a:r>
              <a:rPr lang="ru-RU" sz="1100" dirty="0"/>
              <a:t> </a:t>
            </a:r>
            <a:r>
              <a:rPr lang="ru-RU" sz="1100" dirty="0" err="1"/>
              <a:t>жағдай</a:t>
            </a:r>
            <a:r>
              <a:rPr lang="ru-RU" sz="1100" dirty="0"/>
              <a:t> </a:t>
            </a:r>
            <a:r>
              <a:rPr lang="ru-RU" sz="1100" dirty="0" err="1"/>
              <a:t>проблемалары,ұйқының</a:t>
            </a:r>
            <a:r>
              <a:rPr lang="ru-RU" sz="1100" dirty="0"/>
              <a:t> </a:t>
            </a:r>
            <a:r>
              <a:rPr lang="ru-RU" sz="1100" dirty="0" err="1"/>
              <a:t>бұзылуы</a:t>
            </a:r>
            <a:r>
              <a:rPr lang="ru-RU" sz="1100" dirty="0"/>
              <a:t>.</a:t>
            </a:r>
            <a:endParaRPr lang="en-US" sz="1100" dirty="0"/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100" b="1" dirty="0"/>
              <a:t>2.</a:t>
            </a:r>
            <a:r>
              <a:rPr lang="ru-RU" sz="1100" b="1" dirty="0"/>
              <a:t> ОҚУ ЖӘНЕ ЖЕТІСТІК</a:t>
            </a:r>
            <a:r>
              <a:rPr lang="en-US" sz="1100" b="1" dirty="0"/>
              <a:t> </a:t>
            </a:r>
            <a:r>
              <a:rPr lang="ru-RU" sz="1100" b="1" dirty="0" err="1"/>
              <a:t>Нашарлайды:</a:t>
            </a:r>
            <a:r>
              <a:rPr lang="ru-RU" sz="1100" dirty="0" err="1"/>
              <a:t>оқу</a:t>
            </a:r>
            <a:r>
              <a:rPr lang="ru-RU" sz="1100" dirty="0"/>
              <a:t> </a:t>
            </a:r>
            <a:r>
              <a:rPr lang="ru-RU" sz="1100" dirty="0" err="1"/>
              <a:t>үлгерімінің</a:t>
            </a:r>
            <a:r>
              <a:rPr lang="ru-RU" sz="1100" dirty="0"/>
              <a:t> </a:t>
            </a:r>
            <a:r>
              <a:rPr lang="ru-RU" sz="1100" dirty="0" err="1"/>
              <a:t>төмендеуі,оқуға</a:t>
            </a:r>
            <a:r>
              <a:rPr lang="ru-RU" sz="1100" dirty="0"/>
              <a:t> </a:t>
            </a:r>
            <a:r>
              <a:rPr lang="ru-RU" sz="1100" dirty="0" err="1"/>
              <a:t>деген</a:t>
            </a:r>
            <a:r>
              <a:rPr lang="ru-RU" sz="1100" dirty="0"/>
              <a:t> </a:t>
            </a:r>
            <a:r>
              <a:rPr lang="ru-RU" sz="1100" dirty="0" err="1"/>
              <a:t>қызығушылықтың</a:t>
            </a:r>
            <a:r>
              <a:rPr lang="ru-RU" sz="1100" dirty="0"/>
              <a:t> </a:t>
            </a:r>
            <a:r>
              <a:rPr lang="ru-RU" sz="1100" dirty="0" err="1"/>
              <a:t>және</a:t>
            </a:r>
            <a:r>
              <a:rPr lang="ru-RU" sz="1100" dirty="0"/>
              <a:t> </a:t>
            </a:r>
            <a:r>
              <a:rPr lang="ru-RU" sz="1100" dirty="0" err="1"/>
              <a:t>өнімділіктің</a:t>
            </a:r>
            <a:r>
              <a:rPr lang="ru-RU" sz="1100" dirty="0"/>
              <a:t> </a:t>
            </a:r>
            <a:r>
              <a:rPr lang="ru-RU" sz="1100" dirty="0" err="1"/>
              <a:t>азаюы,хоббиді</a:t>
            </a:r>
            <a:r>
              <a:rPr lang="ru-RU" sz="1100" dirty="0"/>
              <a:t> </a:t>
            </a:r>
            <a:r>
              <a:rPr lang="ru-RU" sz="1100" dirty="0" err="1"/>
              <a:t>тастау</a:t>
            </a:r>
            <a:r>
              <a:rPr lang="ru-RU" sz="1100" dirty="0"/>
              <a:t>.</a:t>
            </a:r>
            <a:endParaRPr lang="en-US" sz="1100" dirty="0"/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100" b="1" dirty="0"/>
              <a:t>3. </a:t>
            </a:r>
            <a:r>
              <a:rPr lang="ru-RU" sz="1100" b="1" dirty="0"/>
              <a:t>ПСИХИКАЛЫҚ ДЕНСАУЛЫҚ</a:t>
            </a:r>
            <a:r>
              <a:rPr lang="en-US" sz="1100" b="1" dirty="0"/>
              <a:t> </a:t>
            </a:r>
            <a:r>
              <a:rPr lang="ru-RU" sz="1100" b="1" dirty="0" err="1"/>
              <a:t>Нашарлайды:</a:t>
            </a:r>
            <a:r>
              <a:rPr lang="ru-RU" sz="1100" dirty="0" err="1"/>
              <a:t>алаңдаушылық,депрессия,көңіл-күйдің</a:t>
            </a:r>
            <a:r>
              <a:rPr lang="ru-RU" sz="1100" dirty="0"/>
              <a:t> </a:t>
            </a:r>
            <a:r>
              <a:rPr lang="ru-RU" sz="1100" dirty="0" err="1"/>
              <a:t>төмендеуі,өзін-өзі</a:t>
            </a:r>
            <a:r>
              <a:rPr lang="ru-RU" sz="1100" dirty="0"/>
              <a:t> </a:t>
            </a:r>
            <a:r>
              <a:rPr lang="ru-RU" sz="1100" dirty="0" err="1"/>
              <a:t>бағалаудың</a:t>
            </a:r>
            <a:r>
              <a:rPr lang="ru-RU" sz="1100" dirty="0"/>
              <a:t> </a:t>
            </a:r>
            <a:r>
              <a:rPr lang="ru-RU" sz="1100" dirty="0" err="1"/>
              <a:t>төмендеуі,тітіркенушілік,агрессия</a:t>
            </a:r>
            <a:r>
              <a:rPr lang="ru-RU" sz="1100" dirty="0"/>
              <a:t>.</a:t>
            </a:r>
            <a:endParaRPr lang="en-US" sz="1100" dirty="0"/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100" b="1" dirty="0"/>
              <a:t>4. </a:t>
            </a:r>
            <a:r>
              <a:rPr lang="ru-RU" sz="1100" b="1" dirty="0"/>
              <a:t>ӘЛЕУМЕТТІК ДАМУ БҰЗЫЛАДЫ</a:t>
            </a:r>
            <a:r>
              <a:rPr lang="en-US" sz="1100" b="1" dirty="0"/>
              <a:t>:</a:t>
            </a:r>
            <a:r>
              <a:rPr lang="ru-RU" sz="1100" dirty="0" err="1"/>
              <a:t>нақты</a:t>
            </a:r>
            <a:r>
              <a:rPr lang="ru-RU" sz="1100" dirty="0"/>
              <a:t> </a:t>
            </a:r>
            <a:r>
              <a:rPr lang="ru-RU" sz="1100" dirty="0" err="1"/>
              <a:t>қарым-қатынас</a:t>
            </a:r>
            <a:r>
              <a:rPr lang="ru-RU" sz="1100" dirty="0"/>
              <a:t> </a:t>
            </a:r>
            <a:r>
              <a:rPr lang="ru-RU" sz="1100" dirty="0" err="1"/>
              <a:t>үшін</a:t>
            </a:r>
            <a:r>
              <a:rPr lang="ru-RU" sz="1100" dirty="0"/>
              <a:t> </a:t>
            </a:r>
            <a:r>
              <a:rPr lang="ru-RU" sz="1100" dirty="0" err="1"/>
              <a:t>уақыттың</a:t>
            </a:r>
            <a:r>
              <a:rPr lang="ru-RU" sz="1100" dirty="0"/>
              <a:t> </a:t>
            </a:r>
            <a:r>
              <a:rPr lang="ru-RU" sz="1100" dirty="0" err="1"/>
              <a:t>шектелуі,отбасымен</a:t>
            </a:r>
            <a:r>
              <a:rPr lang="ru-RU" sz="1100" dirty="0"/>
              <a:t> </a:t>
            </a:r>
            <a:r>
              <a:rPr lang="ru-RU" sz="1100" dirty="0" err="1"/>
              <a:t>және</a:t>
            </a:r>
            <a:r>
              <a:rPr lang="ru-RU" sz="1100" dirty="0"/>
              <a:t> </a:t>
            </a:r>
            <a:r>
              <a:rPr lang="ru-RU" sz="1100" dirty="0" err="1"/>
              <a:t>достарымен</a:t>
            </a:r>
            <a:r>
              <a:rPr lang="ru-RU" sz="1100" dirty="0"/>
              <a:t> </a:t>
            </a:r>
            <a:r>
              <a:rPr lang="ru-RU" sz="1100" dirty="0" err="1"/>
              <a:t>қарым-қатынастың</a:t>
            </a:r>
            <a:r>
              <a:rPr lang="ru-RU" sz="1100" dirty="0"/>
              <a:t> </a:t>
            </a:r>
            <a:r>
              <a:rPr lang="ru-RU" sz="1100" dirty="0" err="1"/>
              <a:t>нашарлауы,әртүрлі</a:t>
            </a:r>
            <a:r>
              <a:rPr lang="ru-RU" sz="1100" dirty="0"/>
              <a:t> </a:t>
            </a:r>
            <a:r>
              <a:rPr lang="ru-RU" sz="1100" dirty="0" err="1"/>
              <a:t>демалыс</a:t>
            </a:r>
            <a:r>
              <a:rPr lang="ru-RU" sz="1100" dirty="0"/>
              <a:t> </a:t>
            </a:r>
            <a:r>
              <a:rPr lang="ru-RU" sz="1100" dirty="0" err="1"/>
              <a:t>түрлерінен</a:t>
            </a:r>
            <a:r>
              <a:rPr lang="ru-RU" sz="1100" dirty="0"/>
              <a:t> бас </a:t>
            </a:r>
            <a:r>
              <a:rPr lang="ru-RU" sz="1100" dirty="0" err="1"/>
              <a:t>тарту</a:t>
            </a:r>
            <a:r>
              <a:rPr lang="ru-RU" sz="1100" dirty="0"/>
              <a:t>.</a:t>
            </a:r>
            <a:endParaRPr lang="en-US" sz="1100" dirty="0"/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100" b="1" dirty="0"/>
              <a:t>5. </a:t>
            </a:r>
            <a:r>
              <a:rPr lang="ru-RU" sz="1100" b="1" dirty="0">
                <a:effectLst/>
              </a:rPr>
              <a:t>ӨМІРЛІК ДАҒДЫЛАР НАШАР ДАМИДЫ</a:t>
            </a:r>
            <a:r>
              <a:rPr lang="en-US" sz="1100" b="1" dirty="0">
                <a:effectLst/>
              </a:rPr>
              <a:t>: </a:t>
            </a:r>
            <a:r>
              <a:rPr lang="ru-RU" sz="1100" dirty="0" err="1">
                <a:effectLst/>
              </a:rPr>
              <a:t>сыни</a:t>
            </a:r>
            <a:r>
              <a:rPr lang="ru-RU" sz="1100" dirty="0">
                <a:effectLst/>
              </a:rPr>
              <a:t> </a:t>
            </a:r>
            <a:r>
              <a:rPr lang="ru-RU" sz="1100" dirty="0" err="1">
                <a:effectLst/>
              </a:rPr>
              <a:t>ойлаудың</a:t>
            </a:r>
            <a:r>
              <a:rPr lang="ru-RU" sz="1100" dirty="0">
                <a:effectLst/>
              </a:rPr>
              <a:t>, </a:t>
            </a:r>
            <a:r>
              <a:rPr lang="ru-RU" sz="1100" dirty="0" err="1">
                <a:effectLst/>
              </a:rPr>
              <a:t>шығармашылықтың</a:t>
            </a:r>
            <a:r>
              <a:rPr lang="ru-RU" sz="1100" dirty="0">
                <a:effectLst/>
              </a:rPr>
              <a:t>, </a:t>
            </a:r>
            <a:r>
              <a:rPr lang="ru-RU" sz="1100" dirty="0" err="1">
                <a:effectLst/>
              </a:rPr>
              <a:t>тәуелсіз</a:t>
            </a:r>
            <a:r>
              <a:rPr lang="ru-RU" sz="1100" dirty="0">
                <a:effectLst/>
              </a:rPr>
              <a:t> </a:t>
            </a:r>
            <a:r>
              <a:rPr lang="ru-RU" sz="1100" dirty="0" err="1">
                <a:effectLst/>
              </a:rPr>
              <a:t>шешім</a:t>
            </a:r>
            <a:r>
              <a:rPr lang="ru-RU" sz="1100" dirty="0">
                <a:effectLst/>
              </a:rPr>
              <a:t> </a:t>
            </a:r>
            <a:r>
              <a:rPr lang="ru-RU" sz="1100" dirty="0" err="1">
                <a:effectLst/>
              </a:rPr>
              <a:t>қабылдау</a:t>
            </a:r>
            <a:r>
              <a:rPr lang="ru-RU" sz="1100" dirty="0">
                <a:effectLst/>
              </a:rPr>
              <a:t> </a:t>
            </a:r>
            <a:r>
              <a:rPr lang="ru-RU" sz="1100" dirty="0" err="1">
                <a:effectLst/>
              </a:rPr>
              <a:t>қабілетінің</a:t>
            </a:r>
            <a:r>
              <a:rPr lang="ru-RU" sz="1100" dirty="0">
                <a:effectLst/>
              </a:rPr>
              <a:t> </a:t>
            </a:r>
            <a:r>
              <a:rPr lang="ru-RU" sz="1100" dirty="0" err="1">
                <a:effectLst/>
              </a:rPr>
              <a:t>төмендеуі</a:t>
            </a:r>
            <a:r>
              <a:rPr lang="ru-RU" sz="1100" dirty="0">
                <a:effectLst/>
              </a:rPr>
              <a:t>, </a:t>
            </a:r>
            <a:r>
              <a:rPr lang="ru-RU" sz="1100" dirty="0" err="1">
                <a:effectLst/>
              </a:rPr>
              <a:t>әлсіз</a:t>
            </a:r>
            <a:r>
              <a:rPr lang="ru-RU" sz="1100" dirty="0">
                <a:effectLst/>
              </a:rPr>
              <a:t> </a:t>
            </a:r>
            <a:r>
              <a:rPr lang="ru-RU" sz="1100" dirty="0" err="1">
                <a:effectLst/>
              </a:rPr>
              <a:t>уақытты</a:t>
            </a:r>
            <a:r>
              <a:rPr lang="ru-RU" sz="1100" dirty="0">
                <a:effectLst/>
              </a:rPr>
              <a:t> </a:t>
            </a:r>
            <a:r>
              <a:rPr lang="ru-RU" sz="1100" dirty="0" err="1">
                <a:effectLst/>
              </a:rPr>
              <a:t>басқару</a:t>
            </a:r>
            <a:endParaRPr lang="ru-RU" sz="1100" dirty="0"/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endParaRPr sz="1100" b="1" dirty="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03" y="1248043"/>
            <a:ext cx="4448400" cy="250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ru-RU" b="1" dirty="0"/>
              <a:t>РҰҚСАТ ЕТІЛГЕН ЭКРАН УАҚЫТЫ</a:t>
            </a:r>
            <a:br>
              <a:rPr lang="ru-RU" dirty="0"/>
            </a:b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0-2 </a:t>
            </a:r>
            <a:r>
              <a:rPr lang="ru-RU" b="1" dirty="0" err="1"/>
              <a:t>жас</a:t>
            </a:r>
            <a:r>
              <a:rPr lang="ru-RU" dirty="0"/>
              <a:t> - </a:t>
            </a:r>
            <a:r>
              <a:rPr lang="ru-RU" dirty="0" err="1"/>
              <a:t>ұсынылмайды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2-5 </a:t>
            </a:r>
            <a:r>
              <a:rPr lang="ru-RU" b="1" dirty="0" err="1"/>
              <a:t>жас</a:t>
            </a:r>
            <a:r>
              <a:rPr lang="ru-RU" dirty="0"/>
              <a:t> - 1 </a:t>
            </a:r>
            <a:r>
              <a:rPr lang="ru-RU" dirty="0" err="1"/>
              <a:t>сағатқа</a:t>
            </a:r>
            <a:r>
              <a:rPr lang="ru-RU" dirty="0"/>
              <a:t> </a:t>
            </a:r>
            <a:r>
              <a:rPr lang="ru-RU" dirty="0" err="1"/>
              <a:t>дейін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6-10 </a:t>
            </a:r>
            <a:r>
              <a:rPr lang="ru-RU" b="1" dirty="0" err="1"/>
              <a:t>жас</a:t>
            </a:r>
            <a:r>
              <a:rPr lang="ru-RU" dirty="0"/>
              <a:t> - 2 </a:t>
            </a:r>
            <a:r>
              <a:rPr lang="ru-RU" dirty="0" err="1"/>
              <a:t>сағатқа</a:t>
            </a:r>
            <a:r>
              <a:rPr lang="ru-RU" dirty="0"/>
              <a:t> </a:t>
            </a:r>
            <a:r>
              <a:rPr lang="ru-RU" dirty="0" err="1"/>
              <a:t>дейін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11-13 </a:t>
            </a:r>
            <a:r>
              <a:rPr lang="ru-RU" b="1" dirty="0" err="1"/>
              <a:t>жас</a:t>
            </a:r>
            <a:r>
              <a:rPr lang="ru-RU" dirty="0"/>
              <a:t> - 2 </a:t>
            </a:r>
            <a:r>
              <a:rPr lang="ru-RU" dirty="0" err="1"/>
              <a:t>сағат</a:t>
            </a:r>
            <a:r>
              <a:rPr lang="ru-RU" dirty="0"/>
              <a:t> + </a:t>
            </a:r>
            <a:r>
              <a:rPr lang="ru-RU" dirty="0" err="1"/>
              <a:t>оқу</a:t>
            </a:r>
            <a:r>
              <a:rPr lang="ru-RU" dirty="0"/>
              <a:t> </a:t>
            </a:r>
            <a:r>
              <a:rPr lang="ru-RU" dirty="0" err="1"/>
              <a:t>уақыты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14+ </a:t>
            </a:r>
            <a:r>
              <a:rPr lang="ru-RU" b="1" dirty="0" err="1"/>
              <a:t>жас</a:t>
            </a:r>
            <a:r>
              <a:rPr lang="ru-RU" dirty="0"/>
              <a:t> - 3 </a:t>
            </a:r>
            <a:r>
              <a:rPr lang="ru-RU" dirty="0" err="1"/>
              <a:t>сағатқа</a:t>
            </a:r>
            <a:r>
              <a:rPr lang="ru-RU" dirty="0"/>
              <a:t> </a:t>
            </a:r>
            <a:r>
              <a:rPr lang="ru-RU" dirty="0" err="1"/>
              <a:t>дейін</a:t>
            </a:r>
            <a:r>
              <a:rPr lang="ru-RU" dirty="0"/>
              <a:t> + </a:t>
            </a:r>
            <a:r>
              <a:rPr lang="ru-RU" dirty="0" err="1"/>
              <a:t>оқу</a:t>
            </a:r>
            <a:r>
              <a:rPr lang="ru-RU" dirty="0"/>
              <a:t> </a:t>
            </a:r>
            <a:r>
              <a:rPr lang="ru-RU" dirty="0" err="1"/>
              <a:t>уақыты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ru-RU" dirty="0" err="1"/>
              <a:t>Экрандардан</a:t>
            </a:r>
            <a:r>
              <a:rPr lang="ru-RU" dirty="0"/>
              <a:t> 20-30 минут </a:t>
            </a:r>
            <a:r>
              <a:rPr lang="ru-RU" dirty="0" err="1"/>
              <a:t>сайын</a:t>
            </a:r>
            <a:r>
              <a:rPr lang="ru-RU" dirty="0"/>
              <a:t> </a:t>
            </a:r>
            <a:r>
              <a:rPr lang="ru-RU" dirty="0" err="1"/>
              <a:t>үзіліс</a:t>
            </a:r>
            <a:r>
              <a:rPr lang="ru-RU" dirty="0"/>
              <a:t> </a:t>
            </a:r>
            <a:r>
              <a:rPr lang="ru-RU" dirty="0" err="1"/>
              <a:t>жасап</a:t>
            </a:r>
            <a:r>
              <a:rPr lang="ru-RU" dirty="0"/>
              <a:t>, </a:t>
            </a:r>
            <a:r>
              <a:rPr lang="ru-RU" dirty="0" err="1"/>
              <a:t>дене</a:t>
            </a:r>
            <a:r>
              <a:rPr lang="ru-RU" dirty="0"/>
              <a:t> мен </a:t>
            </a:r>
            <a:r>
              <a:rPr lang="ru-RU" dirty="0" err="1"/>
              <a:t>көздер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жаттығу</a:t>
            </a:r>
            <a:r>
              <a:rPr lang="ru-RU" dirty="0"/>
              <a:t> </a:t>
            </a:r>
            <a:r>
              <a:rPr lang="ru-RU" dirty="0" err="1"/>
              <a:t>жасаңыз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Дүниені</a:t>
            </a:r>
            <a:r>
              <a:rPr lang="ru-RU" dirty="0"/>
              <a:t> тек </a:t>
            </a:r>
            <a:r>
              <a:rPr lang="ru-RU" dirty="0" err="1"/>
              <a:t>виртуалды</a:t>
            </a:r>
            <a:r>
              <a:rPr lang="ru-RU" dirty="0"/>
              <a:t> </a:t>
            </a:r>
            <a:r>
              <a:rPr lang="ru-RU" dirty="0" err="1"/>
              <a:t>кеңістік</a:t>
            </a:r>
            <a:r>
              <a:rPr lang="ru-RU" dirty="0"/>
              <a:t> </a:t>
            </a:r>
            <a:r>
              <a:rPr lang="ru-RU" dirty="0" err="1"/>
              <a:t>емес</a:t>
            </a:r>
            <a:r>
              <a:rPr lang="ru-RU" dirty="0"/>
              <a:t>, </a:t>
            </a:r>
            <a:r>
              <a:rPr lang="ru-RU" dirty="0" err="1"/>
              <a:t>айналадағы</a:t>
            </a:r>
            <a:r>
              <a:rPr lang="ru-RU" dirty="0"/>
              <a:t> </a:t>
            </a:r>
            <a:r>
              <a:rPr lang="ru-RU" dirty="0" err="1"/>
              <a:t>әлемді</a:t>
            </a:r>
            <a:r>
              <a:rPr lang="ru-RU" dirty="0"/>
              <a:t> </a:t>
            </a:r>
            <a:r>
              <a:rPr lang="ru-RU" dirty="0" err="1"/>
              <a:t>зерттеңіз</a:t>
            </a:r>
            <a:r>
              <a:rPr lang="ru-RU" dirty="0"/>
              <a:t>. </a:t>
            </a:r>
            <a:r>
              <a:rPr lang="ru-RU" dirty="0" err="1"/>
              <a:t>Нағыз</a:t>
            </a:r>
            <a:r>
              <a:rPr lang="ru-RU" dirty="0"/>
              <a:t> </a:t>
            </a:r>
            <a:r>
              <a:rPr lang="ru-RU" dirty="0" err="1"/>
              <a:t>өмірден</a:t>
            </a:r>
            <a:r>
              <a:rPr lang="ru-RU" dirty="0"/>
              <a:t> </a:t>
            </a:r>
            <a:r>
              <a:rPr lang="ru-RU" dirty="0" err="1"/>
              <a:t>ләззат</a:t>
            </a:r>
            <a:r>
              <a:rPr lang="ru-RU" dirty="0"/>
              <a:t> </a:t>
            </a:r>
            <a:r>
              <a:rPr lang="ru-RU" dirty="0" err="1"/>
              <a:t>алу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экрандардан</a:t>
            </a:r>
            <a:r>
              <a:rPr lang="ru-RU" dirty="0"/>
              <a:t> </a:t>
            </a:r>
            <a:r>
              <a:rPr lang="ru-RU" dirty="0" err="1"/>
              <a:t>үзіліс</a:t>
            </a:r>
            <a:r>
              <a:rPr lang="ru-RU" dirty="0"/>
              <a:t> </a:t>
            </a:r>
            <a:r>
              <a:rPr lang="ru-RU" dirty="0" err="1"/>
              <a:t>жасаңыз</a:t>
            </a:r>
            <a:r>
              <a:rPr lang="ru-RU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 err="1">
                <a:effectLst/>
              </a:rPr>
              <a:t>Интернеттегі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уақыт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туралы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ата-анаңызбен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келісімдерді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орындаңыз.</a:t>
            </a:r>
            <a:r>
              <a:rPr lang="ru-RU" dirty="0" err="1"/>
              <a:t>Шаршағаныңызды</a:t>
            </a:r>
            <a:r>
              <a:rPr lang="ru-RU" dirty="0"/>
              <a:t> </a:t>
            </a:r>
            <a:r>
              <a:rPr lang="ru-RU" dirty="0" err="1"/>
              <a:t>сезгенде</a:t>
            </a:r>
            <a:r>
              <a:rPr lang="ru-RU" dirty="0"/>
              <a:t> </a:t>
            </a:r>
            <a:r>
              <a:rPr lang="ru-RU" dirty="0" err="1"/>
              <a:t>гаджеттерді</a:t>
            </a:r>
            <a:r>
              <a:rPr lang="ru-RU" dirty="0"/>
              <a:t> </a:t>
            </a:r>
            <a:r>
              <a:rPr lang="ru-RU" dirty="0" err="1"/>
              <a:t>қойыңыз</a:t>
            </a:r>
            <a:r>
              <a:rPr lang="ru-RU" dirty="0"/>
              <a:t>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 err="1">
                <a:effectLst/>
              </a:rPr>
              <a:t>Ата-анаңызбен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өз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қызығушылықтарыңызбен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және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хоббилеріңізбен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бөлісіңіз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Сізді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таң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қалдырған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қуантқан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немесе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ренжіткен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нәрсені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талқылаңыз</a:t>
            </a:r>
            <a:r>
              <a:rPr lang="ru-RU" dirty="0">
                <a:effectLst/>
              </a:rPr>
              <a:t>.</a:t>
            </a:r>
            <a:endParaRPr lang="en-US" b="1" dirty="0">
              <a:effectLst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 err="1">
                <a:effectLst/>
              </a:rPr>
              <a:t>Ең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алдымен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нақты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әлем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Жаңа</a:t>
            </a:r>
            <a:r>
              <a:rPr lang="ru-RU" dirty="0">
                <a:effectLst/>
              </a:rPr>
              <a:t> хобби мен </a:t>
            </a:r>
            <a:r>
              <a:rPr lang="ru-RU" dirty="0" err="1">
                <a:effectLst/>
              </a:rPr>
              <a:t>іс-әрекеттерді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көріңіз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Көкжиегіңізді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кеңейтіңіз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Жаңа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адамдармен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танысыңыз</a:t>
            </a:r>
            <a:r>
              <a:rPr lang="ru-RU" dirty="0">
                <a:effectLst/>
              </a:rPr>
              <a:t>.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 err="1"/>
              <a:t>Цифрлық</a:t>
            </a:r>
            <a:r>
              <a:rPr lang="ru-RU" dirty="0"/>
              <a:t> </a:t>
            </a:r>
            <a:r>
              <a:rPr lang="ru-RU" dirty="0" err="1"/>
              <a:t>сауаттылықты</a:t>
            </a:r>
            <a:r>
              <a:rPr lang="ru-RU" dirty="0"/>
              <a:t> </a:t>
            </a:r>
            <a:r>
              <a:rPr lang="ru-RU" dirty="0" err="1"/>
              <a:t>дамытыңыз</a:t>
            </a:r>
            <a:r>
              <a:rPr lang="ru-RU" dirty="0"/>
              <a:t>. Онлайн </a:t>
            </a:r>
            <a:r>
              <a:rPr lang="ru-RU" dirty="0" err="1"/>
              <a:t>ресурстар</a:t>
            </a:r>
            <a:r>
              <a:rPr lang="ru-RU" dirty="0"/>
              <a:t> мен </a:t>
            </a:r>
            <a:r>
              <a:rPr lang="ru-RU" dirty="0" err="1"/>
              <a:t>контентті</a:t>
            </a:r>
            <a:r>
              <a:rPr lang="ru-RU" dirty="0"/>
              <a:t> </a:t>
            </a:r>
            <a:r>
              <a:rPr lang="ru-RU" dirty="0" err="1"/>
              <a:t>қолдануға</a:t>
            </a:r>
            <a:r>
              <a:rPr lang="ru-RU" dirty="0"/>
              <a:t> </a:t>
            </a:r>
            <a:r>
              <a:rPr lang="ru-RU" dirty="0" err="1"/>
              <a:t>саналы</a:t>
            </a:r>
            <a:r>
              <a:rPr lang="ru-RU" dirty="0"/>
              <a:t> </a:t>
            </a:r>
            <a:r>
              <a:rPr lang="ru-RU" dirty="0" err="1"/>
              <a:t>түрде</a:t>
            </a:r>
            <a:r>
              <a:rPr lang="ru-RU" dirty="0"/>
              <a:t> </a:t>
            </a:r>
            <a:r>
              <a:rPr lang="ru-RU" dirty="0" err="1"/>
              <a:t>келіңіз</a:t>
            </a:r>
            <a:r>
              <a:rPr lang="ru-RU" dirty="0"/>
              <a:t>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 err="1">
                <a:effectLst/>
              </a:rPr>
              <a:t>Отбасыңызбен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және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достарыңызбен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көбірек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уақыт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өткізіңіз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Көбірек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серуендеңіз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оқыңыз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үстел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ойындарын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ойнаңыз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гаджеттерсіз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сөйлесіңіз</a:t>
            </a:r>
            <a:r>
              <a:rPr lang="ru-RU" dirty="0">
                <a:effectLst/>
              </a:rPr>
              <a:t>.</a:t>
            </a:r>
            <a:endParaRPr lang="en-US" dirty="0">
              <a:effectLst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 err="1">
                <a:effectLst/>
              </a:rPr>
              <a:t>Егер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сіз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өзіңізді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интернетке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немесе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ойынға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тәуелді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сезінсеңіз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ата-анаңызбен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сөйлесіңіз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Бірге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сіз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бұл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мәселені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шешіп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виртуалды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және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нақты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өмір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арасындағы</a:t>
            </a:r>
            <a:r>
              <a:rPr lang="ru-RU" dirty="0">
                <a:effectLst/>
              </a:rPr>
              <a:t> тепе-</a:t>
            </a:r>
            <a:r>
              <a:rPr lang="ru-RU" dirty="0" err="1">
                <a:effectLst/>
              </a:rPr>
              <a:t>теңдікті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таба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аласыз</a:t>
            </a:r>
            <a:r>
              <a:rPr lang="ru-RU" dirty="0">
                <a:effectLst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-35624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effectLst/>
              </a:rPr>
              <a:t>Жаңа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таныстар</a:t>
            </a:r>
            <a:endParaRPr dirty="0"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83100" y="619075"/>
            <a:ext cx="7908000" cy="43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2000" b="1" dirty="0" err="1"/>
              <a:t>Егер</a:t>
            </a:r>
            <a:r>
              <a:rPr lang="ru-RU" sz="2000" b="1" dirty="0"/>
              <a:t> </a:t>
            </a:r>
            <a:r>
              <a:rPr lang="ru-RU" sz="2000" b="1" dirty="0" err="1"/>
              <a:t>сіз</a:t>
            </a:r>
            <a:r>
              <a:rPr lang="ru-RU" sz="2000" b="1" dirty="0"/>
              <a:t> </a:t>
            </a:r>
            <a:r>
              <a:rPr lang="ru-RU" sz="2000" b="1" dirty="0" err="1"/>
              <a:t>қызбен</a:t>
            </a:r>
            <a:r>
              <a:rPr lang="ru-RU" sz="2000" b="1" dirty="0"/>
              <a:t> </a:t>
            </a:r>
            <a:r>
              <a:rPr lang="ru-RU" sz="2000" b="1" dirty="0" err="1"/>
              <a:t>сөйлесіп</a:t>
            </a:r>
            <a:r>
              <a:rPr lang="ru-RU" sz="2000" b="1" dirty="0"/>
              <a:t> </a:t>
            </a:r>
            <a:r>
              <a:rPr lang="ru-RU" sz="2000" b="1" dirty="0" err="1"/>
              <a:t>жатсаңыз</a:t>
            </a:r>
            <a:r>
              <a:rPr lang="ru-RU" sz="2000" b="1" dirty="0"/>
              <a:t>, </a:t>
            </a:r>
            <a:r>
              <a:rPr lang="ru-RU" sz="2000" b="1" dirty="0" err="1"/>
              <a:t>сіздің</a:t>
            </a:r>
            <a:r>
              <a:rPr lang="ru-RU" sz="2000" b="1" dirty="0"/>
              <a:t> </a:t>
            </a:r>
            <a:r>
              <a:rPr lang="ru-RU" sz="2000" b="1" dirty="0" err="1"/>
              <a:t>сөйлесіп</a:t>
            </a:r>
            <a:r>
              <a:rPr lang="ru-RU" sz="2000" b="1" dirty="0"/>
              <a:t> </a:t>
            </a:r>
            <a:r>
              <a:rPr lang="ru-RU" sz="2000" b="1" dirty="0" err="1"/>
              <a:t>отырғаныңыз</a:t>
            </a:r>
            <a:r>
              <a:rPr lang="ru-RU" sz="2000" b="1" dirty="0"/>
              <a:t> </a:t>
            </a:r>
            <a:r>
              <a:rPr lang="ru-RU" sz="2000" b="1" dirty="0" err="1"/>
              <a:t>қыз</a:t>
            </a:r>
            <a:r>
              <a:rPr lang="ru-RU" sz="2000" b="1" dirty="0"/>
              <a:t> </a:t>
            </a:r>
            <a:r>
              <a:rPr lang="ru-RU" sz="2000" b="1" dirty="0" err="1"/>
              <a:t>екендігіне</a:t>
            </a:r>
            <a:r>
              <a:rPr lang="ru-RU" sz="2000" b="1" dirty="0"/>
              <a:t> </a:t>
            </a:r>
            <a:r>
              <a:rPr lang="ru-RU" sz="2000" b="1" dirty="0" err="1"/>
              <a:t>кепілдік</a:t>
            </a:r>
            <a:r>
              <a:rPr lang="ru-RU" sz="2000" b="1" dirty="0"/>
              <a:t> </a:t>
            </a:r>
            <a:r>
              <a:rPr lang="ru-RU" sz="2000" b="1" dirty="0" err="1"/>
              <a:t>жоқ</a:t>
            </a:r>
            <a:r>
              <a:rPr lang="ru-RU" sz="2000" b="1" dirty="0"/>
              <a:t>.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2000" b="1" dirty="0" err="1"/>
              <a:t>Сізбен</a:t>
            </a:r>
            <a:r>
              <a:rPr lang="ru-RU" sz="2000" b="1" dirty="0"/>
              <a:t> </a:t>
            </a:r>
            <a:r>
              <a:rPr lang="ru-RU" sz="2000" b="1" dirty="0" err="1"/>
              <a:t>байланысқан</a:t>
            </a:r>
            <a:r>
              <a:rPr lang="ru-RU" sz="2000" b="1" dirty="0"/>
              <a:t> </a:t>
            </a:r>
            <a:r>
              <a:rPr lang="ru-RU" sz="2000" b="1" dirty="0" err="1"/>
              <a:t>ересек</a:t>
            </a:r>
            <a:r>
              <a:rPr lang="ru-RU" sz="2000" b="1" dirty="0"/>
              <a:t> </a:t>
            </a:r>
            <a:r>
              <a:rPr lang="ru-RU" sz="2000" b="1" dirty="0" err="1"/>
              <a:t>бейтаныс</a:t>
            </a:r>
            <a:r>
              <a:rPr lang="ru-RU" sz="2000" b="1" dirty="0"/>
              <a:t> </a:t>
            </a:r>
            <a:r>
              <a:rPr lang="ru-RU" sz="2000" b="1" dirty="0" err="1"/>
              <a:t>адам</a:t>
            </a:r>
            <a:r>
              <a:rPr lang="ru-RU" sz="2000" b="1" dirty="0"/>
              <a:t> </a:t>
            </a:r>
            <a:r>
              <a:rPr lang="ru-RU" sz="2000" b="1" dirty="0" err="1"/>
              <a:t>болса</a:t>
            </a:r>
            <a:r>
              <a:rPr lang="ru-RU" sz="2000" b="1" dirty="0"/>
              <a:t>, </a:t>
            </a:r>
            <a:r>
              <a:rPr lang="ru-RU" sz="2000" b="1" dirty="0" err="1"/>
              <a:t>ата-анаңызға</a:t>
            </a:r>
            <a:r>
              <a:rPr lang="ru-RU" sz="2000" b="1" dirty="0"/>
              <a:t> </a:t>
            </a:r>
            <a:r>
              <a:rPr lang="ru-RU" sz="2000" b="1" dirty="0" err="1"/>
              <a:t>хабарлаңыз</a:t>
            </a:r>
            <a:r>
              <a:rPr lang="ru-RU" sz="2000" b="1" dirty="0"/>
              <a:t>.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2000" b="1" dirty="0" err="1"/>
              <a:t>Егер</a:t>
            </a:r>
            <a:r>
              <a:rPr lang="ru-RU" sz="2000" b="1" dirty="0"/>
              <a:t> </a:t>
            </a:r>
            <a:r>
              <a:rPr lang="ru-RU" sz="2000" b="1" dirty="0" err="1"/>
              <a:t>сіздің</a:t>
            </a:r>
            <a:r>
              <a:rPr lang="ru-RU" sz="2000" b="1" dirty="0"/>
              <a:t> </a:t>
            </a:r>
            <a:r>
              <a:rPr lang="ru-RU" sz="2000" b="1" dirty="0" err="1"/>
              <a:t>жасыңыздағы</a:t>
            </a:r>
            <a:r>
              <a:rPr lang="ru-RU" sz="2000" b="1" dirty="0"/>
              <a:t> </a:t>
            </a:r>
            <a:r>
              <a:rPr lang="ru-RU" sz="2000" b="1" dirty="0" err="1"/>
              <a:t>адам</a:t>
            </a:r>
            <a:r>
              <a:rPr lang="ru-RU" sz="2000" b="1" dirty="0"/>
              <a:t> оффлайн </a:t>
            </a:r>
            <a:r>
              <a:rPr lang="ru-RU" sz="2000" b="1" dirty="0" err="1"/>
              <a:t>кездесуді</a:t>
            </a:r>
            <a:r>
              <a:rPr lang="ru-RU" sz="2000" b="1" dirty="0"/>
              <a:t> </a:t>
            </a:r>
            <a:r>
              <a:rPr lang="ru-RU" sz="2000" b="1" dirty="0" err="1"/>
              <a:t>ұсынса</a:t>
            </a:r>
            <a:r>
              <a:rPr lang="ru-RU" sz="2000" b="1" dirty="0"/>
              <a:t>, </a:t>
            </a:r>
            <a:r>
              <a:rPr lang="ru-RU" sz="2000" b="1" dirty="0" err="1"/>
              <a:t>алдымен</a:t>
            </a:r>
            <a:r>
              <a:rPr lang="ru-RU" sz="2000" b="1" dirty="0"/>
              <a:t> </a:t>
            </a:r>
            <a:r>
              <a:rPr lang="ru-RU" sz="2000" b="1" dirty="0" err="1"/>
              <a:t>ата-анаңызбен</a:t>
            </a:r>
            <a:r>
              <a:rPr lang="ru-RU" sz="2000" b="1" dirty="0"/>
              <a:t> </a:t>
            </a:r>
            <a:r>
              <a:rPr lang="ru-RU" sz="2000" b="1" dirty="0" err="1"/>
              <a:t>танысқаны</a:t>
            </a:r>
            <a:r>
              <a:rPr lang="ru-RU" sz="2000" b="1" dirty="0"/>
              <a:t> </a:t>
            </a:r>
            <a:r>
              <a:rPr lang="ru-RU" sz="2000" b="1" dirty="0" err="1"/>
              <a:t>дұрыс</a:t>
            </a:r>
            <a:r>
              <a:rPr lang="ru-RU" sz="2000" b="1" dirty="0"/>
              <a:t>.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2000" b="1" dirty="0"/>
              <a:t>Фото </a:t>
            </a:r>
            <a:r>
              <a:rPr lang="ru-RU" sz="2000" b="1" dirty="0" err="1"/>
              <a:t>жібермеу</a:t>
            </a:r>
            <a:r>
              <a:rPr lang="ru-RU" sz="2000" b="1" dirty="0"/>
              <a:t>.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2000" b="1" dirty="0"/>
              <a:t>Жеке </a:t>
            </a:r>
            <a:r>
              <a:rPr lang="ru-RU" sz="2000" b="1" dirty="0" err="1"/>
              <a:t>ақпараттарды</a:t>
            </a:r>
            <a:r>
              <a:rPr lang="ru-RU" sz="2000" b="1" dirty="0"/>
              <a:t> </a:t>
            </a:r>
            <a:r>
              <a:rPr lang="ru-RU" sz="2000" b="1" dirty="0" err="1"/>
              <a:t>айтпау</a:t>
            </a:r>
            <a:r>
              <a:rPr lang="ru-RU" sz="2000" b="1" dirty="0"/>
              <a:t>.</a:t>
            </a:r>
            <a:endParaRPr sz="1900" dirty="0"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3849" y="3396111"/>
            <a:ext cx="2968451" cy="1747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-35624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effectLst/>
              </a:rPr>
              <a:t>Жеке </a:t>
            </a:r>
            <a:r>
              <a:rPr lang="ru-RU" dirty="0" err="1">
                <a:effectLst/>
              </a:rPr>
              <a:t>деректер</a:t>
            </a:r>
            <a:endParaRPr dirty="0"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83100" y="619075"/>
            <a:ext cx="7908000" cy="43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>
                <a:effectLst/>
              </a:rPr>
              <a:t>ЖСН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 err="1">
                <a:effectLst/>
              </a:rPr>
              <a:t>Туған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күні</a:t>
            </a:r>
            <a:r>
              <a:rPr lang="ru-RU" sz="1800" dirty="0">
                <a:effectLst/>
              </a:rPr>
              <a:t>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 err="1">
                <a:effectLst/>
              </a:rPr>
              <a:t>Мектеп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нөмірі</a:t>
            </a:r>
            <a:r>
              <a:rPr lang="ru-RU" sz="1800" dirty="0">
                <a:effectLst/>
              </a:rPr>
              <a:t>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 err="1">
                <a:effectLst/>
              </a:rPr>
              <a:t>Үйірмелер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секциялар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сабақ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кестесі</a:t>
            </a:r>
            <a:endParaRPr lang="ru-RU" sz="1800" dirty="0">
              <a:effectLst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>
                <a:effectLst/>
              </a:rPr>
              <a:t>Мекен-</a:t>
            </a:r>
            <a:r>
              <a:rPr lang="ru-RU" sz="1800" dirty="0" err="1">
                <a:effectLst/>
              </a:rPr>
              <a:t>жайы</a:t>
            </a:r>
            <a:r>
              <a:rPr lang="ru-RU" sz="1800" dirty="0">
                <a:effectLst/>
              </a:rPr>
              <a:t>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>
                <a:effectLst/>
              </a:rPr>
              <a:t>Телефон, </a:t>
            </a:r>
            <a:r>
              <a:rPr lang="en-US" sz="1800" dirty="0">
                <a:effectLst/>
              </a:rPr>
              <a:t>e-mail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 err="1">
                <a:effectLst/>
              </a:rPr>
              <a:t>Камераны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қоспаңыз</a:t>
            </a:r>
            <a:r>
              <a:rPr lang="ru-RU" sz="1800" dirty="0">
                <a:effectLst/>
              </a:rPr>
              <a:t>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 err="1">
                <a:effectLst/>
              </a:rPr>
              <a:t>Фотосуреттен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сізді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таба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алады</a:t>
            </a:r>
            <a:r>
              <a:rPr lang="ru-RU" sz="1800" dirty="0">
                <a:effectLst/>
              </a:rPr>
              <a:t>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 err="1">
                <a:effectLst/>
              </a:rPr>
              <a:t>Құпия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сөздер</a:t>
            </a:r>
            <a:r>
              <a:rPr lang="ru-RU" sz="1800" dirty="0">
                <a:effectLst/>
              </a:rPr>
              <a:t>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 err="1">
                <a:effectLst/>
              </a:rPr>
              <a:t>Ақпарат-ертең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Түркия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біз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көлік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сатып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алдық</a:t>
            </a:r>
            <a:r>
              <a:rPr lang="ru-RU" sz="1800" dirty="0">
                <a:effectLst/>
              </a:rPr>
              <a:t>…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 err="1">
                <a:effectLst/>
              </a:rPr>
              <a:t>Мұнайшы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әке</a:t>
            </a:r>
            <a:r>
              <a:rPr lang="ru-RU" sz="1800" dirty="0">
                <a:effectLst/>
              </a:rPr>
              <a:t>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800" dirty="0">
                <a:effectLst/>
              </a:rPr>
              <a:t>Банк </a:t>
            </a:r>
            <a:r>
              <a:rPr lang="ru-RU" sz="1800" dirty="0" err="1">
                <a:effectLst/>
              </a:rPr>
              <a:t>карточкасының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нөмірі</a:t>
            </a:r>
            <a:r>
              <a:rPr lang="ru" sz="1900" dirty="0"/>
              <a:t> </a:t>
            </a:r>
            <a:endParaRPr sz="1900" dirty="0"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5375" y="-176100"/>
            <a:ext cx="4618625" cy="3079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-35624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83100" y="619075"/>
            <a:ext cx="7908000" cy="43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Бейтаныс</a:t>
            </a:r>
            <a:r>
              <a:rPr lang="ru-RU" b="1" dirty="0"/>
              <a:t> </a:t>
            </a:r>
            <a:r>
              <a:rPr lang="ru-RU" b="1" dirty="0" err="1"/>
              <a:t>адамдардың</a:t>
            </a:r>
            <a:r>
              <a:rPr lang="ru-RU" b="1" dirty="0"/>
              <a:t> </a:t>
            </a:r>
            <a:r>
              <a:rPr lang="ru-RU" b="1" dirty="0" err="1"/>
              <a:t>сізге</a:t>
            </a:r>
            <a:r>
              <a:rPr lang="ru-RU" b="1" dirty="0"/>
              <a:t> </a:t>
            </a:r>
            <a:r>
              <a:rPr lang="ru-RU" b="1" dirty="0" err="1"/>
              <a:t>жазу</a:t>
            </a:r>
            <a:r>
              <a:rPr lang="ru-RU" b="1" dirty="0"/>
              <a:t> </a:t>
            </a:r>
            <a:r>
              <a:rPr lang="ru-RU" b="1" dirty="0" err="1"/>
              <a:t>мүмкіндігін</a:t>
            </a:r>
            <a:r>
              <a:rPr lang="ru-RU" b="1" dirty="0"/>
              <a:t> </a:t>
            </a:r>
            <a:r>
              <a:rPr lang="ru-RU" b="1" dirty="0" err="1"/>
              <a:t>шектеу</a:t>
            </a:r>
            <a:r>
              <a:rPr lang="ru-RU" b="1" dirty="0"/>
              <a:t>.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Егер</a:t>
            </a:r>
            <a:r>
              <a:rPr lang="ru-RU" b="1" dirty="0"/>
              <a:t> "</a:t>
            </a:r>
            <a:r>
              <a:rPr lang="ru-RU" b="1" dirty="0" err="1"/>
              <a:t>жалаңаш</a:t>
            </a:r>
            <a:r>
              <a:rPr lang="ru-RU" b="1" dirty="0"/>
              <a:t> </a:t>
            </a:r>
            <a:r>
              <a:rPr lang="ru-RU" b="1" dirty="0" err="1"/>
              <a:t>фотосурет</a:t>
            </a:r>
            <a:r>
              <a:rPr lang="ru-RU" b="1" dirty="0"/>
              <a:t>" </a:t>
            </a:r>
            <a:r>
              <a:rPr lang="ru-RU" b="1" dirty="0" err="1"/>
              <a:t>немесе</a:t>
            </a:r>
            <a:r>
              <a:rPr lang="ru-RU" b="1" dirty="0"/>
              <a:t> </a:t>
            </a:r>
            <a:r>
              <a:rPr lang="ru-RU" b="1" dirty="0" err="1"/>
              <a:t>анайы</a:t>
            </a:r>
            <a:r>
              <a:rPr lang="ru-RU" b="1" dirty="0"/>
              <a:t> </a:t>
            </a:r>
            <a:r>
              <a:rPr lang="ru-RU" b="1" dirty="0" err="1"/>
              <a:t>хабарлама</a:t>
            </a:r>
            <a:r>
              <a:rPr lang="ru-RU" b="1" dirty="0"/>
              <a:t> </a:t>
            </a:r>
            <a:r>
              <a:rPr lang="ru-RU" b="1" dirty="0" err="1"/>
              <a:t>жіберсе</a:t>
            </a:r>
            <a:r>
              <a:rPr lang="ru-RU" b="1" dirty="0"/>
              <a:t>,</a:t>
            </a:r>
            <a:endParaRPr lang="ru-R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 err="1"/>
              <a:t>блоктау</a:t>
            </a:r>
            <a:r>
              <a:rPr lang="ru-RU" b="1" dirty="0"/>
              <a:t>.</a:t>
            </a:r>
            <a:endParaRPr lang="ru-R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/>
              <a:t>экран </a:t>
            </a:r>
            <a:r>
              <a:rPr lang="ru-RU" b="1" dirty="0" err="1"/>
              <a:t>суретін</a:t>
            </a:r>
            <a:r>
              <a:rPr lang="ru-RU" b="1" dirty="0"/>
              <a:t> </a:t>
            </a:r>
            <a:r>
              <a:rPr lang="ru-RU" b="1" dirty="0" err="1"/>
              <a:t>алу</a:t>
            </a:r>
            <a:r>
              <a:rPr lang="ru-RU" b="1" dirty="0"/>
              <a:t>.</a:t>
            </a:r>
            <a:endParaRPr lang="ru-R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 err="1"/>
              <a:t>шағымдану</a:t>
            </a:r>
            <a:r>
              <a:rPr lang="ru-RU" b="1" dirty="0"/>
              <a:t>.</a:t>
            </a:r>
            <a:endParaRPr lang="ru-R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 err="1"/>
              <a:t>ата-анаңызға</a:t>
            </a:r>
            <a:r>
              <a:rPr lang="ru-RU" b="1" dirty="0"/>
              <a:t> </a:t>
            </a:r>
            <a:r>
              <a:rPr lang="ru-RU" b="1" dirty="0" err="1"/>
              <a:t>айту</a:t>
            </a:r>
            <a:r>
              <a:rPr lang="ru-RU" b="1" dirty="0"/>
              <a:t>.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Әлеуметтік</a:t>
            </a:r>
            <a:r>
              <a:rPr lang="ru-RU" b="1" dirty="0"/>
              <a:t> </a:t>
            </a:r>
            <a:r>
              <a:rPr lang="ru-RU" b="1" dirty="0" err="1"/>
              <a:t>желілер</a:t>
            </a:r>
            <a:r>
              <a:rPr lang="ru-RU" b="1" dirty="0"/>
              <a:t> - </a:t>
            </a:r>
            <a:r>
              <a:rPr lang="ru-RU" b="1" dirty="0" err="1"/>
              <a:t>жеке</a:t>
            </a:r>
            <a:r>
              <a:rPr lang="ru-RU" b="1" dirty="0"/>
              <a:t>.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Бейтаныс</a:t>
            </a:r>
            <a:r>
              <a:rPr lang="ru-RU" b="1" dirty="0"/>
              <a:t> </a:t>
            </a:r>
            <a:r>
              <a:rPr lang="ru-RU" b="1" dirty="0" err="1"/>
              <a:t>адамдарды</a:t>
            </a:r>
            <a:r>
              <a:rPr lang="ru-RU" b="1" dirty="0"/>
              <a:t> </a:t>
            </a:r>
            <a:r>
              <a:rPr lang="ru-RU" b="1" dirty="0" err="1"/>
              <a:t>қоспаңыз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235" y="2571749"/>
            <a:ext cx="4283766" cy="257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-35624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effectLst/>
              </a:rPr>
              <a:t>Сандық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із</a:t>
            </a:r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83100" y="619075"/>
            <a:ext cx="7908000" cy="43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ru-RU" sz="2000" b="1" dirty="0" err="1"/>
              <a:t>Интернеттегі</a:t>
            </a:r>
            <a:r>
              <a:rPr lang="ru-RU" sz="2000" b="1" dirty="0"/>
              <a:t> </a:t>
            </a:r>
            <a:r>
              <a:rPr lang="ru-RU" sz="2000" b="1" dirty="0" err="1"/>
              <a:t>әр</a:t>
            </a:r>
            <a:r>
              <a:rPr lang="ru-RU" sz="2000" b="1" dirty="0"/>
              <a:t> </a:t>
            </a:r>
            <a:r>
              <a:rPr lang="ru-RU" sz="2000" b="1" dirty="0" err="1"/>
              <a:t>әрекет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қалдырады</a:t>
            </a:r>
            <a:r>
              <a:rPr lang="ru-RU" sz="2000" b="1" dirty="0"/>
              <a:t>.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err="1"/>
              <a:t>Барған</a:t>
            </a:r>
            <a:r>
              <a:rPr lang="ru-RU" sz="2000" b="1" dirty="0"/>
              <a:t> </a:t>
            </a:r>
            <a:r>
              <a:rPr lang="ru-RU" sz="2000" b="1" dirty="0" err="1"/>
              <a:t>сайттар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err="1"/>
              <a:t>Геодеректер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err="1"/>
              <a:t>Жарияланған</a:t>
            </a:r>
            <a:r>
              <a:rPr lang="ru-RU" sz="2000" b="1" dirty="0"/>
              <a:t> фото, видео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err="1"/>
              <a:t>Посттар</a:t>
            </a:r>
            <a:r>
              <a:rPr lang="ru-RU" sz="2000" b="1" dirty="0"/>
              <a:t>, </a:t>
            </a:r>
            <a:r>
              <a:rPr lang="ru-RU" sz="2000" b="1" dirty="0" err="1"/>
              <a:t>лайктар</a:t>
            </a:r>
            <a:r>
              <a:rPr lang="ru-RU" sz="2000" b="1" dirty="0"/>
              <a:t>, </a:t>
            </a:r>
            <a:r>
              <a:rPr lang="ru-RU" sz="2000" b="1" dirty="0" err="1"/>
              <a:t>репосттар</a:t>
            </a:r>
            <a:r>
              <a:rPr lang="ru-RU" sz="2000" b="1" dirty="0"/>
              <a:t>, </a:t>
            </a:r>
            <a:r>
              <a:rPr lang="ru-RU" sz="2000" b="1" dirty="0" err="1"/>
              <a:t>комментарийлер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err="1"/>
              <a:t>Сіздің</a:t>
            </a:r>
            <a:r>
              <a:rPr lang="ru-RU" sz="2000" b="1" dirty="0"/>
              <a:t> </a:t>
            </a:r>
            <a:r>
              <a:rPr lang="ru-RU" sz="2000" b="1" dirty="0" err="1"/>
              <a:t>жеке</a:t>
            </a:r>
            <a:r>
              <a:rPr lang="ru-RU" sz="2000" b="1" dirty="0"/>
              <a:t> </a:t>
            </a:r>
            <a:r>
              <a:rPr lang="ru-RU" sz="2000" b="1" dirty="0" err="1"/>
              <a:t>деректеріңіз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err="1"/>
              <a:t>Ойындар</a:t>
            </a:r>
            <a:endParaRPr lang="ru-RU" sz="2000" dirty="0"/>
          </a:p>
          <a:p>
            <a:pPr marL="565150" lvl="1" indent="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effectLst/>
              </a:rPr>
              <a:t>СІЗДІҢ САНДЫҚ БЕДЕЛІҢІЗДІ НЕ БҰЗУЫ МҮМКІН</a:t>
            </a:r>
            <a:endParaRPr dirty="0"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285750" indent="-285750">
              <a:spcAft>
                <a:spcPts val="1200"/>
              </a:spcAft>
            </a:pPr>
            <a:r>
              <a:rPr lang="ru-RU" dirty="0" err="1">
                <a:effectLst/>
              </a:rPr>
              <a:t>Қорлайтын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немесе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агрессивті</a:t>
            </a:r>
            <a:r>
              <a:rPr lang="ru-RU" dirty="0">
                <a:effectLst/>
              </a:rPr>
              <a:t> </a:t>
            </a:r>
            <a:r>
              <a:rPr lang="ru-RU" dirty="0" err="1"/>
              <a:t>п</a:t>
            </a:r>
            <a:r>
              <a:rPr lang="ru-RU" dirty="0" err="1">
                <a:effectLst/>
              </a:rPr>
              <a:t>ікірлер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сондай-ақ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әлеуметтік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желілер</a:t>
            </a:r>
            <a:r>
              <a:rPr lang="ru-RU" dirty="0">
                <a:effectLst/>
              </a:rPr>
              <a:t> мен </a:t>
            </a:r>
            <a:r>
              <a:rPr lang="ru-RU" dirty="0" err="1">
                <a:effectLst/>
              </a:rPr>
              <a:t>мессенджерлердегі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балағат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сөздер</a:t>
            </a:r>
            <a:r>
              <a:rPr lang="ru-RU" dirty="0">
                <a:effectLst/>
              </a:rPr>
              <a:t>;  </a:t>
            </a:r>
          </a:p>
          <a:p>
            <a:pPr marL="285750" indent="-285750">
              <a:spcAft>
                <a:spcPts val="1200"/>
              </a:spcAft>
            </a:pPr>
            <a:r>
              <a:rPr lang="ru-RU" dirty="0" err="1">
                <a:effectLst/>
              </a:rPr>
              <a:t>Орынсыз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немесе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заңсыз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әрекеттерді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көрсететін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фотосуреттер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немесе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бейнелер</a:t>
            </a:r>
            <a:r>
              <a:rPr lang="ru-RU" dirty="0">
                <a:effectLst/>
              </a:rPr>
              <a:t>; </a:t>
            </a:r>
          </a:p>
          <a:p>
            <a:pPr marL="285750" indent="-285750">
              <a:spcAft>
                <a:spcPts val="1200"/>
              </a:spcAft>
            </a:pPr>
            <a:r>
              <a:rPr lang="ru-RU" dirty="0" err="1">
                <a:effectLst/>
              </a:rPr>
              <a:t>Басқа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адамдар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туралы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құпия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ақпаратты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олардың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келісімінсіз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тарату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мысалы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мекен-жайлар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телефондар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немесе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жеке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фотосуреттер</a:t>
            </a:r>
            <a:r>
              <a:rPr lang="ru-RU" dirty="0">
                <a:effectLst/>
              </a:rPr>
              <a:t>;</a:t>
            </a:r>
          </a:p>
          <a:p>
            <a:pPr marL="285750" indent="-285750">
              <a:spcAft>
                <a:spcPts val="1200"/>
              </a:spcAft>
            </a:pPr>
            <a:r>
              <a:rPr lang="ru-RU" dirty="0" err="1">
                <a:effectLst/>
              </a:rPr>
              <a:t>Кибербуллингке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қатысу</a:t>
            </a:r>
            <a:r>
              <a:rPr lang="ru-RU" dirty="0">
                <a:effectLst/>
              </a:rPr>
              <a:t>: </a:t>
            </a:r>
            <a:r>
              <a:rPr lang="ru-RU" dirty="0" err="1">
                <a:effectLst/>
              </a:rPr>
              <a:t>қорлау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қорқыту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қорқыту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қудалау</a:t>
            </a:r>
            <a:r>
              <a:rPr lang="ru-RU" dirty="0">
                <a:effectLst/>
              </a:rPr>
              <a:t>, троллинг, </a:t>
            </a:r>
            <a:r>
              <a:rPr lang="ru-RU" dirty="0" err="1">
                <a:effectLst/>
              </a:rPr>
              <a:t>желідегі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өсек</a:t>
            </a:r>
            <a:r>
              <a:rPr lang="ru-RU" dirty="0">
                <a:effectLst/>
              </a:rPr>
              <a:t>;  </a:t>
            </a:r>
          </a:p>
          <a:p>
            <a:pPr marL="285750" indent="-285750">
              <a:spcAft>
                <a:spcPts val="1200"/>
              </a:spcAft>
            </a:pPr>
            <a:r>
              <a:rPr lang="ru-RU" dirty="0" err="1">
                <a:effectLst/>
              </a:rPr>
              <a:t>Басқа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адамдардың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беделін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түсіретін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немесе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дүрбелең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тудыруы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мүмкін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жалған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ақпаратты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жариялау</a:t>
            </a:r>
            <a:r>
              <a:rPr lang="ru-RU" dirty="0">
                <a:effectLst/>
              </a:rPr>
              <a:t>; </a:t>
            </a:r>
          </a:p>
          <a:p>
            <a:pPr marL="285750" indent="-285750">
              <a:spcAft>
                <a:spcPts val="1200"/>
              </a:spcAft>
            </a:pPr>
            <a:r>
              <a:rPr lang="ru-RU" dirty="0" err="1">
                <a:effectLst/>
              </a:rPr>
              <a:t>Авторлық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құқықты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бұзу</a:t>
            </a:r>
            <a:r>
              <a:rPr lang="ru-RU" dirty="0">
                <a:effectLst/>
              </a:rPr>
              <a:t>; </a:t>
            </a:r>
            <a:r>
              <a:rPr lang="ru-RU" dirty="0" err="1">
                <a:effectLst/>
              </a:rPr>
              <a:t>Интернеттегі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алаяқтыққа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немесе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басқа</a:t>
            </a:r>
            <a:r>
              <a:rPr lang="ru-RU" dirty="0">
                <a:effectLst/>
              </a:rPr>
              <a:t> да </a:t>
            </a:r>
            <a:r>
              <a:rPr lang="ru-RU" dirty="0" err="1">
                <a:effectLst/>
              </a:rPr>
              <a:t>заңсыз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әрекеттерге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қатысу</a:t>
            </a:r>
            <a:endParaRPr lang="ru-RU" dirty="0">
              <a:effectLst/>
            </a:endParaRPr>
          </a:p>
          <a:p>
            <a:pPr marL="285750" indent="-285750">
              <a:spcAft>
                <a:spcPts val="1200"/>
              </a:spcAft>
            </a:pPr>
            <a:r>
              <a:rPr lang="ru-RU" dirty="0" err="1"/>
              <a:t>Цифрлы</a:t>
            </a:r>
            <a:r>
              <a:rPr lang="ru-RU" dirty="0"/>
              <a:t> </a:t>
            </a:r>
            <a:r>
              <a:rPr lang="ru-RU" dirty="0" err="1"/>
              <a:t>әлемдегі</a:t>
            </a:r>
            <a:r>
              <a:rPr lang="ru-RU" dirty="0"/>
              <a:t> </a:t>
            </a:r>
            <a:r>
              <a:rPr lang="ru-RU" dirty="0" err="1"/>
              <a:t>қателіктердің</a:t>
            </a:r>
            <a:r>
              <a:rPr lang="ru-RU" dirty="0"/>
              <a:t> </a:t>
            </a:r>
            <a:r>
              <a:rPr lang="ru-RU" dirty="0" err="1"/>
              <a:t>шынайы</a:t>
            </a:r>
            <a:r>
              <a:rPr lang="ru-RU" dirty="0"/>
              <a:t> </a:t>
            </a:r>
            <a:r>
              <a:rPr lang="ru-RU" dirty="0" err="1"/>
              <a:t>өмірде</a:t>
            </a:r>
            <a:r>
              <a:rPr lang="ru-RU" dirty="0"/>
              <a:t> </a:t>
            </a:r>
            <a:r>
              <a:rPr lang="ru-RU" dirty="0" err="1"/>
              <a:t>салдары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r>
              <a:rPr lang="ru-RU" dirty="0"/>
              <a:t>. </a:t>
            </a:r>
            <a:r>
              <a:rPr lang="ru-RU" dirty="0" err="1"/>
              <a:t>Мысалы</a:t>
            </a:r>
            <a:r>
              <a:rPr lang="ru-RU" dirty="0"/>
              <a:t>, </a:t>
            </a:r>
            <a:r>
              <a:rPr lang="ru-RU" dirty="0" err="1"/>
              <a:t>жұмысқа</a:t>
            </a:r>
            <a:r>
              <a:rPr lang="ru-RU" dirty="0"/>
              <a:t> </a:t>
            </a:r>
            <a:r>
              <a:rPr lang="ru-RU" dirty="0" err="1"/>
              <a:t>орналасу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білім</a:t>
            </a:r>
            <a:r>
              <a:rPr lang="ru-RU" dirty="0"/>
              <a:t> </a:t>
            </a:r>
            <a:r>
              <a:rPr lang="ru-RU" dirty="0" err="1"/>
              <a:t>алу</a:t>
            </a:r>
            <a:r>
              <a:rPr lang="ru-RU" dirty="0"/>
              <a:t> </a:t>
            </a:r>
            <a:r>
              <a:rPr lang="ru-RU" dirty="0" err="1"/>
              <a:t>перспективаларына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етеді</a:t>
            </a:r>
            <a:r>
              <a:rPr lang="ru-RU" dirty="0"/>
              <a:t>;</a:t>
            </a:r>
          </a:p>
          <a:p>
            <a:pPr marL="285750" indent="-285750">
              <a:spcAft>
                <a:spcPts val="1200"/>
              </a:spcAft>
            </a:pPr>
            <a:r>
              <a:rPr lang="ru-RU" dirty="0" err="1"/>
              <a:t>Егер</a:t>
            </a:r>
            <a:r>
              <a:rPr lang="ru-RU" dirty="0"/>
              <a:t> </a:t>
            </a:r>
            <a:r>
              <a:rPr lang="ru-RU" dirty="0" err="1"/>
              <a:t>интернетте</a:t>
            </a:r>
            <a:r>
              <a:rPr lang="ru-RU" dirty="0"/>
              <a:t> </a:t>
            </a:r>
            <a:r>
              <a:rPr lang="ru-RU" dirty="0" err="1"/>
              <a:t>бірдеңе</a:t>
            </a:r>
            <a:r>
              <a:rPr lang="ru-RU" dirty="0"/>
              <a:t> </a:t>
            </a:r>
            <a:r>
              <a:rPr lang="ru-RU" dirty="0" err="1"/>
              <a:t>жарияланған</a:t>
            </a:r>
            <a:r>
              <a:rPr lang="ru-RU" dirty="0"/>
              <a:t> </a:t>
            </a:r>
            <a:r>
              <a:rPr lang="ru-RU" dirty="0" err="1"/>
              <a:t>болса</a:t>
            </a:r>
            <a:r>
              <a:rPr lang="ru-RU" dirty="0"/>
              <a:t>, оны </a:t>
            </a:r>
            <a:r>
              <a:rPr lang="ru-RU" dirty="0" err="1"/>
              <a:t>жою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қайтару</a:t>
            </a:r>
            <a:r>
              <a:rPr lang="ru-RU" dirty="0"/>
              <a:t> </a:t>
            </a:r>
            <a:r>
              <a:rPr lang="ru-RU" dirty="0" err="1"/>
              <a:t>қиын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r>
              <a:rPr lang="ru-RU" dirty="0"/>
              <a:t>;</a:t>
            </a:r>
          </a:p>
          <a:p>
            <a:pPr marL="285750" indent="-285750">
              <a:spcAft>
                <a:spcPts val="1200"/>
              </a:spcAft>
            </a:pPr>
            <a:r>
              <a:rPr lang="ru-RU" dirty="0" err="1"/>
              <a:t>Виртуалды</a:t>
            </a:r>
            <a:r>
              <a:rPr lang="ru-RU" dirty="0"/>
              <a:t> </a:t>
            </a:r>
            <a:r>
              <a:rPr lang="ru-RU" dirty="0" err="1"/>
              <a:t>қарым-қатынастар</a:t>
            </a:r>
            <a:r>
              <a:rPr lang="ru-RU" dirty="0"/>
              <a:t> мен </a:t>
            </a:r>
            <a:r>
              <a:rPr lang="ru-RU" dirty="0" err="1"/>
              <a:t>байланыстар</a:t>
            </a:r>
            <a:r>
              <a:rPr lang="ru-RU" dirty="0"/>
              <a:t> </a:t>
            </a:r>
            <a:r>
              <a:rPr lang="ru-RU" dirty="0" err="1"/>
              <a:t>шынайы</a:t>
            </a:r>
            <a:r>
              <a:rPr lang="ru-RU" dirty="0"/>
              <a:t> </a:t>
            </a:r>
            <a:r>
              <a:rPr lang="ru-RU" dirty="0" err="1"/>
              <a:t>эмоцияларға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қатынастарға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етуі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r>
              <a:rPr lang="ru-RU" dirty="0"/>
              <a:t>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800</Words>
  <Application>Microsoft Macintosh PowerPoint</Application>
  <PresentationFormat>On-screen Show (16:9)</PresentationFormat>
  <Paragraphs>109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Amatic SC</vt:lpstr>
      <vt:lpstr>Arial</vt:lpstr>
      <vt:lpstr>Source Code Pro</vt:lpstr>
      <vt:lpstr>Beach Day</vt:lpstr>
      <vt:lpstr>Желідегі Қауіпсіздік</vt:lpstr>
      <vt:lpstr>PowerPoint Presentation</vt:lpstr>
      <vt:lpstr>РҰҚСАТ ЕТІЛГЕН ЭКРАН УАҚЫТЫ </vt:lpstr>
      <vt:lpstr>PowerPoint Presentation</vt:lpstr>
      <vt:lpstr>Жаңа таныстар</vt:lpstr>
      <vt:lpstr>Жеке деректер</vt:lpstr>
      <vt:lpstr>PowerPoint Presentation</vt:lpstr>
      <vt:lpstr>Сандық із</vt:lpstr>
      <vt:lpstr>СІЗДІҢ САНДЫҚ БЕДЕЛІҢІЗДІ НЕ БҰЗУЫ МҮМКІН</vt:lpstr>
      <vt:lpstr>БАСЫП ШЫҒАРЫҢЫЗ, ЕСТЕ САҚТАҢЫЗ, ҚАЙТАЛАҢЫЗ</vt:lpstr>
      <vt:lpstr>Ережелер</vt:lpstr>
      <vt:lpstr>PowerPoint Presentation</vt:lpstr>
      <vt:lpstr>Не болуы мүмкін</vt:lpstr>
      <vt:lpstr>Белгісіз көздерден алынған қосымшалар</vt:lpstr>
      <vt:lpstr>Қосымшалар не сұрайтынын тексеріңіз.</vt:lpstr>
      <vt:lpstr>SMS коды</vt:lpstr>
      <vt:lpstr>2-факторлы аутентификация</vt:lpstr>
      <vt:lpstr>Кім көмектесе алады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Damira Kazhenova</cp:lastModifiedBy>
  <cp:revision>4</cp:revision>
  <dcterms:modified xsi:type="dcterms:W3CDTF">2024-10-28T10:41:31Z</dcterms:modified>
</cp:coreProperties>
</file>