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681"/>
  </p:normalViewPr>
  <p:slideViewPr>
    <p:cSldViewPr snapToGrid="0">
      <p:cViewPr varScale="1">
        <p:scale>
          <a:sx n="129" d="100"/>
          <a:sy n="129" d="100"/>
        </p:scale>
        <p:origin x="200" y="5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fca3ee878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fca3ee8783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fca3ee8783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fca3ee8783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fca3ee8783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fca3ee8783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fca3ee8783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fca3ee8783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fca3ee8783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fca3ee8783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fca3ee8783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fca3ee8783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fca3ee8783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fca3ee8783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fca3ee8783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fca3ee8783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fca3ee8783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fca3ee8783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fca3ee8783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fca3ee8783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0b614fc862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0b614fc862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fca3ee8783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fca3ee8783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fca3ee8783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fca3ee8783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fca3ee878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fca3ee878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fca3ee878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fca3ee878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fca3ee878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fca3ee878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fca3ee878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fca3ee8783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fca3ee878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fca3ee8783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fca3ee8783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fca3ee8783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fca3ee878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fca3ee878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cef.org/kazakhstan/media/11626/file/%D0%91%D0%B0%D0%BB%D0%B0%D0%BB%D0%B0%D1%80%D0%B4%D1%8B%D2%A3%20%D0%B6%D0%B5%D0%BB%D1%96%D0%B4%D0%B5%D0%B3%D1%96%20%D2%9B%D0%B0%D1%83%D1%96%D0%BF%D1%81%D1%96%D0%B7%D0%B4%D1%96%D0%B3%D1%96:%20%D0%B0%D1%82%D0%B0-%D0%B0%D0%BD%D0%B0%D0%BB%D0%B0%D1%80%D2%93%D0%B0%20%D0%B0%D1%80%D0%BD%D0%B0%D0%BB%D2%93%D0%B0%D0%BD%20%D0%BD%D2%B1%D1%81%D2%9B%D0%B0%D1%83%D0%BB%D1%8B%D2%9B.pdf" TargetMode="External"/><Relationship Id="rId3" Type="http://schemas.openxmlformats.org/officeDocument/2006/relationships/hyperlink" Target="https://school.cabar.asia/ru/books/kak-zashhitit-sebja-v-internete/" TargetMode="External"/><Relationship Id="rId7" Type="http://schemas.openxmlformats.org/officeDocument/2006/relationships/hyperlink" Target="https://www.unicef.org/kazakhstan/media/11591/file/%D0%91%D0%B5%D0%B7%D0%BE%D0%BF%D0%B0%D1%81%D0%BD%D0%BE%D1%81%D1%82%D1%8C%20%D0%B4%D0%B5%D1%82%D0%B5%D0%B9%20%D0%B2%20c%D0%B5%D1%82%D0%B8:%20%D0%BA%D1%80%D0%B0%D1%82%D0%BA%D0%BE%D0%B5%20%D1%80%D1%83%D0%BA%D0%BE%D0%B2%D0%BE%D0%B4%D1%81%D1%82%D0%B2%D0%BE%20%D0%B4%D0%BB%D1%8F%20%D1%80%D0%BE%D0%B4%D0%B8%D1%82%D0%B5%D0%BB%D0%B5%D0%B9..pdf" TargetMode="External"/><Relationship Id="rId12" Type="http://schemas.openxmlformats.org/officeDocument/2006/relationships/hyperlink" Target="https://www.unicef.org/kazakhstan/%D0%9D%D0%BE%D0%B2%D0%BE%D1%81%D1%82%D0%BD%D1%8B%D0%B5-%D0%B7%D0%B0%D0%BC%D0%B5%D1%82%D0%BA%D0%B8/%D0%BA%D0%B0%D0%BA-%D0%B7%D0%B0%D1%89%D0%B8%D1%82%D0%B8%D1%82%D1%8C%D1%81%D1%8F-%D0%BE%D1%82-%D0%BA%D0%B8%D0%B1%D0%B5%D1%80%D0%B1%D1%83%D0%BB%D0%BB%D0%B8%D0%BD%D0%B3%D0%B0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rive.google.com/drive/folders/1gRY1So7wCelo8TfALSqRtpqKSzZMwL2F" TargetMode="External"/><Relationship Id="rId11" Type="http://schemas.openxmlformats.org/officeDocument/2006/relationships/hyperlink" Target="https://peremena.media/trinadcat-prichin-govorit-o-kiberbezopasnosti/" TargetMode="External"/><Relationship Id="rId5" Type="http://schemas.openxmlformats.org/officeDocument/2006/relationships/hyperlink" Target="https://drive.google.com/drive/folders/1rOa_mStS5aftGhjOrzJiHIx3RpvP4EfJ" TargetMode="External"/><Relationship Id="rId10" Type="http://schemas.openxmlformats.org/officeDocument/2006/relationships/hyperlink" Target="https://citizensec.kz/awareness" TargetMode="External"/><Relationship Id="rId4" Type="http://schemas.openxmlformats.org/officeDocument/2006/relationships/hyperlink" Target="https://www.unicef.org/kazakhstan/%D0%BA%D0%B8%D0%B1%D0%B5%D1%80-%D1%82%D2%B1%D0%BC%D0%B0%D1%80-%D1%81%D0%BE%D0%B7%D0%B4%D0%B0%D0%BD%D0%B8%D0%B5-%D0%B1%D0%B5%D0%B7%D0%BE%D0%BF%D0%B0%D1%81%D0%BD%D0%BE%D0%B3%D0%BE-%D1%86%D0%B8%D1%84%D1%80%D0%BE%D0%B2%D0%BE%D0%B3%D0%BE-%D0%BF%D1%80%D0%BE%D1%81%D1%82%D1%80%D0%B0%D0%BD%D1%81%D1%82%D0%B2%D0%B0-%D0%B4%D0%BB%D1%8F-%D0%BA%D0%B0%D0%B6%D0%B4%D0%BE%D0%B3%D0%BE-%D1%80%D0%B5%D0%B1%D0%B5%D0%BD%D0%BA%D0%B0" TargetMode="External"/><Relationship Id="rId9" Type="http://schemas.openxmlformats.org/officeDocument/2006/relationships/hyperlink" Target="https://www.internetmatters.org/ru/resources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factcheck.kz/socium/kak-obezopasit-detey-v-internete-instruktsiya-dlya-roditeley" TargetMode="External"/><Relationship Id="rId3" Type="http://schemas.openxmlformats.org/officeDocument/2006/relationships/hyperlink" Target="https://www.youtube.com/watch?v=5qkNGXAiszk" TargetMode="External"/><Relationship Id="rId7" Type="http://schemas.openxmlformats.org/officeDocument/2006/relationships/hyperlink" Target="https://contentfirst.cabar.asia/childhoodonlin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cologiya-bez-paniki.mave.digital/ep-48" TargetMode="External"/><Relationship Id="rId5" Type="http://schemas.openxmlformats.org/officeDocument/2006/relationships/hyperlink" Target="https://www.youtube.com/watch?v=C4FMWCdl5jU" TargetMode="External"/><Relationship Id="rId4" Type="http://schemas.openxmlformats.org/officeDocument/2006/relationships/hyperlink" Target="https://ecologiya-bez-paniki.mave.digital/ep-46" TargetMode="External"/><Relationship Id="rId9" Type="http://schemas.openxmlformats.org/officeDocument/2006/relationships/hyperlink" Target="https://factcheck.kz/kaz/densaulyk/ata-anajaa-arnaljaan-njasjaaulyja-balanyja-internettegja-jaaujapsjazdjagja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eremena.media/beskonechnyi-kli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https://www.instagram.com/p/C4NrWbdN3AN/?igsh=MTNwYTh0MHJ2dXljMw%3D%3D&amp;img_index=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>
                <a:effectLst/>
              </a:rPr>
              <a:t>Желідегі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Қауіпсіздік</a:t>
            </a:r>
            <a:endParaRPr dirty="0"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>
                <a:effectLst/>
              </a:rPr>
              <a:t>Оқушыларға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арналған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кеңестер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effectLst/>
              </a:rPr>
              <a:t>ӘЛЕУМЕТТІК ЖЕЛІЛЕРДЕГІ АЛҒАШҚЫ АККАУНТ</a:t>
            </a:r>
            <a:endParaRPr dirty="0"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311700" y="1093850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900" dirty="0"/>
              <a:t>1.</a:t>
            </a:r>
            <a:r>
              <a:rPr lang="ru-RU" sz="900" dirty="0" err="1"/>
              <a:t>Баланың</a:t>
            </a:r>
            <a:r>
              <a:rPr lang="ru-RU" sz="900" dirty="0"/>
              <a:t> </a:t>
            </a:r>
            <a:r>
              <a:rPr lang="ru-RU" sz="900" dirty="0" err="1"/>
              <a:t>жеке</a:t>
            </a:r>
            <a:r>
              <a:rPr lang="ru-RU" sz="900" dirty="0"/>
              <a:t> </a:t>
            </a:r>
            <a:r>
              <a:rPr lang="ru-RU" sz="900" dirty="0" err="1"/>
              <a:t>және</a:t>
            </a:r>
            <a:r>
              <a:rPr lang="ru-RU" sz="900" dirty="0"/>
              <a:t> </a:t>
            </a:r>
            <a:r>
              <a:rPr lang="ru-RU" sz="900" dirty="0" err="1"/>
              <a:t>отбасылық</a:t>
            </a:r>
            <a:r>
              <a:rPr lang="ru-RU" sz="900" dirty="0"/>
              <a:t> </a:t>
            </a:r>
            <a:r>
              <a:rPr lang="ru-RU" sz="900" dirty="0" err="1"/>
              <a:t>құрылғыларында</a:t>
            </a:r>
            <a:r>
              <a:rPr lang="ru-RU" sz="900" dirty="0"/>
              <a:t> </a:t>
            </a:r>
            <a:r>
              <a:rPr lang="ru-RU" sz="900" dirty="0" err="1">
                <a:solidFill>
                  <a:srgbClr val="FFC000"/>
                </a:solidFill>
              </a:rPr>
              <a:t>ата-аналық</a:t>
            </a:r>
            <a:r>
              <a:rPr lang="ru-RU" sz="900" dirty="0">
                <a:solidFill>
                  <a:srgbClr val="FFC000"/>
                </a:solidFill>
              </a:rPr>
              <a:t> </a:t>
            </a:r>
            <a:r>
              <a:rPr lang="ru-RU" sz="900" dirty="0" err="1">
                <a:solidFill>
                  <a:srgbClr val="FFC000"/>
                </a:solidFill>
              </a:rPr>
              <a:t>бақылау</a:t>
            </a:r>
            <a:r>
              <a:rPr lang="ru-RU" sz="900" dirty="0">
                <a:solidFill>
                  <a:srgbClr val="FFC000"/>
                </a:solidFill>
              </a:rPr>
              <a:t> </a:t>
            </a:r>
            <a:r>
              <a:rPr lang="ru-RU" sz="900" dirty="0" err="1">
                <a:solidFill>
                  <a:srgbClr val="FFC000"/>
                </a:solidFill>
              </a:rPr>
              <a:t>қызметін</a:t>
            </a:r>
            <a:r>
              <a:rPr lang="ru-RU" sz="900" dirty="0">
                <a:solidFill>
                  <a:srgbClr val="FFC000"/>
                </a:solidFill>
              </a:rPr>
              <a:t> </a:t>
            </a:r>
            <a:r>
              <a:rPr lang="ru-RU" sz="900" dirty="0" err="1">
                <a:solidFill>
                  <a:srgbClr val="FFC000"/>
                </a:solidFill>
              </a:rPr>
              <a:t>пайдаланыңыз</a:t>
            </a:r>
            <a:r>
              <a:rPr lang="ru-RU" sz="90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900" dirty="0">
                <a:solidFill>
                  <a:srgbClr val="FFC000"/>
                </a:solidFill>
              </a:rPr>
              <a:t>2.</a:t>
            </a:r>
            <a:r>
              <a:rPr lang="ru-RU" sz="900" dirty="0" err="1">
                <a:solidFill>
                  <a:srgbClr val="FFC000"/>
                </a:solidFill>
              </a:rPr>
              <a:t>Әлеуметтік</a:t>
            </a:r>
            <a:r>
              <a:rPr lang="ru-RU" sz="900" dirty="0">
                <a:solidFill>
                  <a:srgbClr val="FFC000"/>
                </a:solidFill>
              </a:rPr>
              <a:t> </a:t>
            </a:r>
            <a:r>
              <a:rPr lang="ru-RU" sz="900" dirty="0" err="1">
                <a:solidFill>
                  <a:srgbClr val="FFC000"/>
                </a:solidFill>
              </a:rPr>
              <a:t>желілердің</a:t>
            </a:r>
            <a:r>
              <a:rPr lang="ru-RU" sz="900" dirty="0">
                <a:solidFill>
                  <a:srgbClr val="FFC000"/>
                </a:solidFill>
              </a:rPr>
              <a:t> </a:t>
            </a:r>
            <a:r>
              <a:rPr lang="ru-RU" sz="900" dirty="0" err="1">
                <a:solidFill>
                  <a:srgbClr val="FFC000"/>
                </a:solidFill>
              </a:rPr>
              <a:t>нормалары</a:t>
            </a:r>
            <a:r>
              <a:rPr lang="ru-RU" sz="900" dirty="0">
                <a:solidFill>
                  <a:srgbClr val="FFC000"/>
                </a:solidFill>
              </a:rPr>
              <a:t> мен </a:t>
            </a:r>
            <a:r>
              <a:rPr lang="ru-RU" sz="900" dirty="0" err="1">
                <a:solidFill>
                  <a:srgbClr val="FFC000"/>
                </a:solidFill>
              </a:rPr>
              <a:t>ережелерін</a:t>
            </a:r>
            <a:r>
              <a:rPr lang="ru-RU" sz="900" dirty="0">
                <a:solidFill>
                  <a:srgbClr val="FFC000"/>
                </a:solidFill>
              </a:rPr>
              <a:t> </a:t>
            </a:r>
            <a:r>
              <a:rPr lang="ru-RU" sz="900" dirty="0" err="1">
                <a:solidFill>
                  <a:srgbClr val="FFC000"/>
                </a:solidFill>
              </a:rPr>
              <a:t>елемеңіз</a:t>
            </a:r>
            <a:r>
              <a:rPr lang="ru-RU" sz="900" dirty="0"/>
              <a:t>. </a:t>
            </a:r>
            <a:r>
              <a:rPr lang="ru-RU" sz="900" dirty="0" err="1"/>
              <a:t>Көптеген</a:t>
            </a:r>
            <a:r>
              <a:rPr lang="ru-RU" sz="900" dirty="0"/>
              <a:t> </a:t>
            </a:r>
            <a:r>
              <a:rPr lang="ru-RU" sz="900" dirty="0" err="1"/>
              <a:t>танымал</a:t>
            </a:r>
            <a:r>
              <a:rPr lang="ru-RU" sz="900" dirty="0"/>
              <a:t> </a:t>
            </a:r>
            <a:r>
              <a:rPr lang="ru-RU" sz="900" dirty="0" err="1"/>
              <a:t>платформаларда</a:t>
            </a:r>
            <a:r>
              <a:rPr lang="ru-RU" sz="900" dirty="0"/>
              <a:t> </a:t>
            </a:r>
            <a:r>
              <a:rPr lang="ru-RU" sz="900" dirty="0" err="1"/>
              <a:t>тіркелу</a:t>
            </a:r>
            <a:r>
              <a:rPr lang="ru-RU" sz="900" dirty="0"/>
              <a:t> тек 13 </a:t>
            </a:r>
            <a:r>
              <a:rPr lang="ru-RU" sz="900" dirty="0" err="1"/>
              <a:t>жастан</a:t>
            </a:r>
            <a:r>
              <a:rPr lang="ru-RU" sz="900" dirty="0"/>
              <a:t> </a:t>
            </a:r>
            <a:r>
              <a:rPr lang="ru-RU" sz="900" dirty="0" err="1"/>
              <a:t>бастап</a:t>
            </a:r>
            <a:r>
              <a:rPr lang="ru-RU" sz="900" dirty="0"/>
              <a:t> </a:t>
            </a:r>
            <a:r>
              <a:rPr lang="ru-RU" sz="900" dirty="0" err="1"/>
              <a:t>рұқсат</a:t>
            </a:r>
            <a:r>
              <a:rPr lang="ru-RU" sz="900" dirty="0"/>
              <a:t> </a:t>
            </a:r>
            <a:r>
              <a:rPr lang="ru-RU" sz="900" dirty="0" err="1"/>
              <a:t>етіледі</a:t>
            </a:r>
            <a:r>
              <a:rPr lang="ru-RU" sz="90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900" dirty="0">
                <a:solidFill>
                  <a:srgbClr val="FFC000"/>
                </a:solidFill>
              </a:rPr>
              <a:t>3.</a:t>
            </a:r>
            <a:r>
              <a:rPr lang="ru-RU" sz="900" dirty="0" err="1">
                <a:solidFill>
                  <a:srgbClr val="FFC000"/>
                </a:solidFill>
              </a:rPr>
              <a:t>Егер</a:t>
            </a:r>
            <a:r>
              <a:rPr lang="ru-RU" sz="900" dirty="0">
                <a:solidFill>
                  <a:srgbClr val="FFC000"/>
                </a:solidFill>
              </a:rPr>
              <a:t> бала </a:t>
            </a:r>
            <a:r>
              <a:rPr lang="ru-RU" sz="900" dirty="0" err="1">
                <a:solidFill>
                  <a:srgbClr val="FFC000"/>
                </a:solidFill>
              </a:rPr>
              <a:t>әлеуметтік</a:t>
            </a:r>
            <a:r>
              <a:rPr lang="ru-RU" sz="900" dirty="0">
                <a:solidFill>
                  <a:srgbClr val="FFC000"/>
                </a:solidFill>
              </a:rPr>
              <a:t> </a:t>
            </a:r>
            <a:r>
              <a:rPr lang="ru-RU" sz="900" dirty="0" err="1">
                <a:solidFill>
                  <a:srgbClr val="FFC000"/>
                </a:solidFill>
              </a:rPr>
              <a:t>желілерде</a:t>
            </a:r>
            <a:r>
              <a:rPr lang="ru-RU" sz="900" dirty="0">
                <a:solidFill>
                  <a:srgbClr val="FFC000"/>
                </a:solidFill>
              </a:rPr>
              <a:t> аккаунт </a:t>
            </a:r>
            <a:r>
              <a:rPr lang="ru-RU" sz="900" dirty="0" err="1">
                <a:solidFill>
                  <a:srgbClr val="FFC000"/>
                </a:solidFill>
              </a:rPr>
              <a:t>жасаған</a:t>
            </a:r>
            <a:r>
              <a:rPr lang="ru-RU" sz="900" dirty="0">
                <a:solidFill>
                  <a:srgbClr val="FFC000"/>
                </a:solidFill>
              </a:rPr>
              <a:t> </a:t>
            </a:r>
            <a:r>
              <a:rPr lang="ru-RU" sz="900" dirty="0" err="1">
                <a:solidFill>
                  <a:srgbClr val="FFC000"/>
                </a:solidFill>
              </a:rPr>
              <a:t>болса</a:t>
            </a:r>
            <a:r>
              <a:rPr lang="ru-RU" sz="900" dirty="0">
                <a:solidFill>
                  <a:srgbClr val="FFC000"/>
                </a:solidFill>
              </a:rPr>
              <a:t>, </a:t>
            </a:r>
            <a:r>
              <a:rPr lang="ru-RU" sz="900" dirty="0" err="1">
                <a:solidFill>
                  <a:srgbClr val="FFC000"/>
                </a:solidFill>
              </a:rPr>
              <a:t>оның</a:t>
            </a:r>
            <a:r>
              <a:rPr lang="ru-RU" sz="900" dirty="0">
                <a:solidFill>
                  <a:srgbClr val="FFC000"/>
                </a:solidFill>
              </a:rPr>
              <a:t> </a:t>
            </a:r>
            <a:r>
              <a:rPr lang="ru-RU" sz="900" dirty="0" err="1">
                <a:solidFill>
                  <a:srgbClr val="FFC000"/>
                </a:solidFill>
              </a:rPr>
              <a:t>аккаунтын</a:t>
            </a:r>
            <a:r>
              <a:rPr lang="ru-RU" sz="900" dirty="0">
                <a:solidFill>
                  <a:srgbClr val="FFC000"/>
                </a:solidFill>
              </a:rPr>
              <a:t> </a:t>
            </a:r>
            <a:r>
              <a:rPr lang="ru-RU" sz="900" dirty="0" err="1">
                <a:solidFill>
                  <a:srgbClr val="FFC000"/>
                </a:solidFill>
              </a:rPr>
              <a:t>өз</a:t>
            </a:r>
            <a:r>
              <a:rPr lang="ru-RU" sz="900" dirty="0">
                <a:solidFill>
                  <a:srgbClr val="FFC000"/>
                </a:solidFill>
              </a:rPr>
              <a:t> </a:t>
            </a:r>
            <a:r>
              <a:rPr lang="ru-RU" sz="900" dirty="0" err="1">
                <a:solidFill>
                  <a:srgbClr val="FFC000"/>
                </a:solidFill>
              </a:rPr>
              <a:t>тіркелгіңізге</a:t>
            </a:r>
            <a:r>
              <a:rPr lang="ru-RU" sz="900" dirty="0">
                <a:solidFill>
                  <a:srgbClr val="FFC000"/>
                </a:solidFill>
              </a:rPr>
              <a:t> </a:t>
            </a:r>
            <a:r>
              <a:rPr lang="ru-RU" sz="900" dirty="0" err="1">
                <a:solidFill>
                  <a:srgbClr val="FFC000"/>
                </a:solidFill>
              </a:rPr>
              <a:t>байланыстырыңыз</a:t>
            </a:r>
            <a:r>
              <a:rPr lang="ru-RU" sz="900" dirty="0">
                <a:solidFill>
                  <a:srgbClr val="FFC000"/>
                </a:solidFill>
              </a:rPr>
              <a:t>. </a:t>
            </a:r>
            <a:r>
              <a:rPr lang="ru-RU" sz="900" dirty="0" err="1"/>
              <a:t>Бұл</a:t>
            </a:r>
            <a:r>
              <a:rPr lang="ru-RU" sz="900" dirty="0"/>
              <a:t> </a:t>
            </a:r>
            <a:r>
              <a:rPr lang="ru-RU" sz="900" dirty="0" err="1"/>
              <a:t>оның</a:t>
            </a:r>
            <a:r>
              <a:rPr lang="ru-RU" sz="900" dirty="0"/>
              <a:t> </a:t>
            </a:r>
            <a:r>
              <a:rPr lang="ru-RU" sz="900" dirty="0" err="1"/>
              <a:t>лентасының</a:t>
            </a:r>
            <a:r>
              <a:rPr lang="ru-RU" sz="900" dirty="0"/>
              <a:t>, </a:t>
            </a:r>
            <a:r>
              <a:rPr lang="ru-RU" sz="900" dirty="0" err="1"/>
              <a:t>жеке</a:t>
            </a:r>
            <a:r>
              <a:rPr lang="ru-RU" sz="900" dirty="0"/>
              <a:t> </a:t>
            </a:r>
            <a:r>
              <a:rPr lang="ru-RU" sz="900" dirty="0" err="1"/>
              <a:t>хабарламаларының</a:t>
            </a:r>
            <a:r>
              <a:rPr lang="ru-RU" sz="900" dirty="0"/>
              <a:t> </a:t>
            </a:r>
            <a:r>
              <a:rPr lang="ru-RU" sz="900" dirty="0" err="1"/>
              <a:t>параметрлерін</a:t>
            </a:r>
            <a:r>
              <a:rPr lang="ru-RU" sz="900" dirty="0"/>
              <a:t> </a:t>
            </a:r>
            <a:r>
              <a:rPr lang="ru-RU" sz="900" dirty="0" err="1"/>
              <a:t>реттеуге</a:t>
            </a:r>
            <a:r>
              <a:rPr lang="ru-RU" sz="900" dirty="0"/>
              <a:t> </a:t>
            </a:r>
            <a:r>
              <a:rPr lang="ru-RU" sz="900" dirty="0" err="1"/>
              <a:t>көмектеседі</a:t>
            </a:r>
            <a:r>
              <a:rPr lang="ru-RU" sz="900" dirty="0"/>
              <a:t>, </a:t>
            </a:r>
            <a:r>
              <a:rPr lang="ru-RU" sz="900" dirty="0" err="1"/>
              <a:t>геометкаларды</a:t>
            </a:r>
            <a:r>
              <a:rPr lang="ru-RU" sz="900" dirty="0"/>
              <a:t> </a:t>
            </a:r>
            <a:r>
              <a:rPr lang="ru-RU" sz="900" dirty="0" err="1"/>
              <a:t>жоюға</a:t>
            </a:r>
            <a:r>
              <a:rPr lang="ru-RU" sz="900" dirty="0"/>
              <a:t> </a:t>
            </a:r>
            <a:r>
              <a:rPr lang="ru-RU" sz="900" dirty="0" err="1"/>
              <a:t>мүмкіндік</a:t>
            </a:r>
            <a:r>
              <a:rPr lang="ru-RU" sz="900" dirty="0"/>
              <a:t> </a:t>
            </a:r>
            <a:r>
              <a:rPr lang="ru-RU" sz="900" dirty="0" err="1"/>
              <a:t>береді</a:t>
            </a:r>
            <a:r>
              <a:rPr lang="ru-RU" sz="90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900" dirty="0"/>
              <a:t>4.</a:t>
            </a:r>
            <a:r>
              <a:rPr lang="ru-RU" sz="900" dirty="0" err="1">
                <a:solidFill>
                  <a:srgbClr val="FFC000"/>
                </a:solidFill>
              </a:rPr>
              <a:t>Жасөспіріммен</a:t>
            </a:r>
            <a:r>
              <a:rPr lang="ru-RU" sz="900" dirty="0">
                <a:solidFill>
                  <a:srgbClr val="FFC000"/>
                </a:solidFill>
              </a:rPr>
              <a:t> </a:t>
            </a:r>
            <a:r>
              <a:rPr lang="ru-RU" sz="900" dirty="0" err="1">
                <a:solidFill>
                  <a:srgbClr val="FFC000"/>
                </a:solidFill>
              </a:rPr>
              <a:t>оның</a:t>
            </a:r>
            <a:r>
              <a:rPr lang="ru-RU" sz="900" dirty="0">
                <a:solidFill>
                  <a:srgbClr val="FFC000"/>
                </a:solidFill>
              </a:rPr>
              <a:t> онлайн </a:t>
            </a:r>
            <a:r>
              <a:rPr lang="ru-RU" sz="900" dirty="0" err="1">
                <a:solidFill>
                  <a:srgbClr val="FFC000"/>
                </a:solidFill>
              </a:rPr>
              <a:t>өмірін</a:t>
            </a:r>
            <a:r>
              <a:rPr lang="ru-RU" sz="900" dirty="0">
                <a:solidFill>
                  <a:srgbClr val="FFC000"/>
                </a:solidFill>
              </a:rPr>
              <a:t> </a:t>
            </a:r>
            <a:r>
              <a:rPr lang="ru-RU" sz="900" dirty="0" err="1">
                <a:solidFill>
                  <a:srgbClr val="FFC000"/>
                </a:solidFill>
              </a:rPr>
              <a:t>талқылаңыз</a:t>
            </a:r>
            <a:r>
              <a:rPr lang="ru-RU" sz="900" dirty="0">
                <a:solidFill>
                  <a:srgbClr val="FFC000"/>
                </a:solidFill>
              </a:rPr>
              <a:t>. </a:t>
            </a:r>
            <a:r>
              <a:rPr lang="ru-RU" sz="900" dirty="0" err="1"/>
              <a:t>Қандай</a:t>
            </a:r>
            <a:r>
              <a:rPr lang="ru-RU" sz="900" dirty="0"/>
              <a:t> веб-</a:t>
            </a:r>
            <a:r>
              <a:rPr lang="ru-RU" sz="900" dirty="0" err="1"/>
              <a:t>сайттарға</a:t>
            </a:r>
            <a:r>
              <a:rPr lang="ru-RU" sz="900" dirty="0"/>
              <a:t> </a:t>
            </a:r>
            <a:r>
              <a:rPr lang="ru-RU" sz="900" dirty="0" err="1"/>
              <a:t>кіреді</a:t>
            </a:r>
            <a:r>
              <a:rPr lang="ru-RU" sz="900" dirty="0"/>
              <a:t>, </a:t>
            </a:r>
            <a:r>
              <a:rPr lang="ru-RU" sz="900" dirty="0" err="1"/>
              <a:t>қандай</a:t>
            </a:r>
            <a:r>
              <a:rPr lang="ru-RU" sz="900" dirty="0"/>
              <a:t> </a:t>
            </a:r>
            <a:r>
              <a:rPr lang="ru-RU" sz="900" dirty="0" err="1"/>
              <a:t>ойындар</a:t>
            </a:r>
            <a:r>
              <a:rPr lang="ru-RU" sz="900" dirty="0"/>
              <a:t> </a:t>
            </a:r>
            <a:r>
              <a:rPr lang="ru-RU" sz="900" dirty="0" err="1"/>
              <a:t>ойнайды</a:t>
            </a:r>
            <a:r>
              <a:rPr lang="ru-RU" sz="900" dirty="0"/>
              <a:t>, </a:t>
            </a:r>
            <a:r>
              <a:rPr lang="ru-RU" sz="900" dirty="0" err="1"/>
              <a:t>кіммен</a:t>
            </a:r>
            <a:r>
              <a:rPr lang="ru-RU" sz="900" dirty="0"/>
              <a:t> </a:t>
            </a:r>
            <a:r>
              <a:rPr lang="ru-RU" sz="900" dirty="0" err="1"/>
              <a:t>және</a:t>
            </a:r>
            <a:r>
              <a:rPr lang="ru-RU" sz="900" dirty="0"/>
              <a:t> </a:t>
            </a:r>
            <a:r>
              <a:rPr lang="ru-RU" sz="900" dirty="0" err="1"/>
              <a:t>қандай</a:t>
            </a:r>
            <a:r>
              <a:rPr lang="ru-RU" sz="900" dirty="0"/>
              <a:t> </a:t>
            </a:r>
            <a:r>
              <a:rPr lang="ru-RU" sz="900" dirty="0" err="1"/>
              <a:t>платформаларда</a:t>
            </a:r>
            <a:r>
              <a:rPr lang="ru-RU" sz="900" dirty="0"/>
              <a:t> </a:t>
            </a:r>
            <a:r>
              <a:rPr lang="ru-RU" sz="900" dirty="0" err="1"/>
              <a:t>қарым-қатынас</a:t>
            </a:r>
            <a:r>
              <a:rPr lang="ru-RU" sz="900" dirty="0"/>
              <a:t> </a:t>
            </a:r>
            <a:r>
              <a:rPr lang="ru-RU" sz="900" dirty="0" err="1"/>
              <a:t>жасайды</a:t>
            </a:r>
            <a:r>
              <a:rPr lang="ru-RU" sz="90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900" dirty="0"/>
              <a:t>5.</a:t>
            </a:r>
            <a:r>
              <a:rPr lang="ru-RU" sz="900" dirty="0" err="1">
                <a:solidFill>
                  <a:srgbClr val="FFC000"/>
                </a:solidFill>
              </a:rPr>
              <a:t>Баланың</a:t>
            </a:r>
            <a:r>
              <a:rPr lang="ru-RU" sz="900" dirty="0">
                <a:solidFill>
                  <a:srgbClr val="FFC000"/>
                </a:solidFill>
              </a:rPr>
              <a:t> онлайн </a:t>
            </a:r>
            <a:r>
              <a:rPr lang="ru-RU" sz="900" dirty="0" err="1">
                <a:solidFill>
                  <a:srgbClr val="FFC000"/>
                </a:solidFill>
              </a:rPr>
              <a:t>репутациясы</a:t>
            </a:r>
            <a:r>
              <a:rPr lang="ru-RU" sz="900" dirty="0">
                <a:solidFill>
                  <a:srgbClr val="FFC000"/>
                </a:solidFill>
              </a:rPr>
              <a:t> </a:t>
            </a:r>
            <a:r>
              <a:rPr lang="ru-RU" sz="900" dirty="0" err="1">
                <a:solidFill>
                  <a:srgbClr val="FFC000"/>
                </a:solidFill>
              </a:rPr>
              <a:t>туралы</a:t>
            </a:r>
            <a:r>
              <a:rPr lang="ru-RU" sz="900" dirty="0">
                <a:solidFill>
                  <a:srgbClr val="FFC000"/>
                </a:solidFill>
              </a:rPr>
              <a:t> </a:t>
            </a:r>
            <a:r>
              <a:rPr lang="ru-RU" sz="900" dirty="0" err="1">
                <a:solidFill>
                  <a:srgbClr val="FFC000"/>
                </a:solidFill>
              </a:rPr>
              <a:t>айтып</a:t>
            </a:r>
            <a:r>
              <a:rPr lang="ru-RU" sz="900" dirty="0">
                <a:solidFill>
                  <a:srgbClr val="FFC000"/>
                </a:solidFill>
              </a:rPr>
              <a:t> </a:t>
            </a:r>
            <a:r>
              <a:rPr lang="ru-RU" sz="900" dirty="0" err="1">
                <a:solidFill>
                  <a:srgbClr val="FFC000"/>
                </a:solidFill>
              </a:rPr>
              <a:t>беріңіз</a:t>
            </a:r>
            <a:r>
              <a:rPr lang="ru-RU" sz="900" dirty="0">
                <a:solidFill>
                  <a:srgbClr val="FFC000"/>
                </a:solidFill>
              </a:rPr>
              <a:t> </a:t>
            </a:r>
            <a:r>
              <a:rPr lang="ru-RU" sz="900" dirty="0" err="1"/>
              <a:t>және</a:t>
            </a:r>
            <a:r>
              <a:rPr lang="ru-RU" sz="900" dirty="0"/>
              <a:t> </a:t>
            </a:r>
            <a:r>
              <a:rPr lang="ru-RU" sz="900" dirty="0" err="1"/>
              <a:t>ойланбай</a:t>
            </a:r>
            <a:r>
              <a:rPr lang="ru-RU" sz="900" dirty="0"/>
              <a:t> </a:t>
            </a:r>
            <a:r>
              <a:rPr lang="ru-RU" sz="900" dirty="0" err="1"/>
              <a:t>жасалған</a:t>
            </a:r>
            <a:r>
              <a:rPr lang="ru-RU" sz="900" dirty="0"/>
              <a:t> </a:t>
            </a:r>
            <a:r>
              <a:rPr lang="ru-RU" sz="900" dirty="0" err="1"/>
              <a:t>әрекеттердің</a:t>
            </a:r>
            <a:r>
              <a:rPr lang="ru-RU" sz="900" dirty="0"/>
              <a:t> </a:t>
            </a:r>
            <a:r>
              <a:rPr lang="ru-RU" sz="900" dirty="0" err="1"/>
              <a:t>теріс</a:t>
            </a:r>
            <a:r>
              <a:rPr lang="ru-RU" sz="900" dirty="0"/>
              <a:t> </a:t>
            </a:r>
            <a:r>
              <a:rPr lang="ru-RU" sz="900" dirty="0" err="1"/>
              <a:t>цифрлық</a:t>
            </a:r>
            <a:r>
              <a:rPr lang="ru-RU" sz="900" dirty="0"/>
              <a:t> </a:t>
            </a:r>
            <a:r>
              <a:rPr lang="ru-RU" sz="900" dirty="0" err="1"/>
              <a:t>із</a:t>
            </a:r>
            <a:r>
              <a:rPr lang="ru-RU" sz="900" dirty="0"/>
              <a:t> </a:t>
            </a:r>
            <a:r>
              <a:rPr lang="ru-RU" sz="900" dirty="0" err="1"/>
              <a:t>қалдыруы</a:t>
            </a:r>
            <a:r>
              <a:rPr lang="ru-RU" sz="900" dirty="0"/>
              <a:t> </a:t>
            </a:r>
            <a:r>
              <a:rPr lang="ru-RU" sz="900" dirty="0" err="1"/>
              <a:t>мүмкін</a:t>
            </a:r>
            <a:r>
              <a:rPr lang="ru-RU" sz="900" dirty="0"/>
              <a:t> </a:t>
            </a:r>
            <a:r>
              <a:rPr lang="ru-RU" sz="900" dirty="0" err="1"/>
              <a:t>екенін</a:t>
            </a:r>
            <a:r>
              <a:rPr lang="ru-RU" sz="900" dirty="0"/>
              <a:t> </a:t>
            </a:r>
            <a:r>
              <a:rPr lang="ru-RU" sz="900" dirty="0" err="1"/>
              <a:t>түсіндіріңіз</a:t>
            </a:r>
            <a:r>
              <a:rPr lang="ru-RU" sz="900" dirty="0"/>
              <a:t>.</a:t>
            </a:r>
            <a:endParaRPr lang="en-US" sz="900"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900" dirty="0"/>
              <a:t>6.</a:t>
            </a:r>
            <a:r>
              <a:rPr lang="ru-RU" sz="900" dirty="0">
                <a:solidFill>
                  <a:srgbClr val="FFC000"/>
                </a:solidFill>
              </a:rPr>
              <a:t>Онлайн </a:t>
            </a:r>
            <a:r>
              <a:rPr lang="ru-RU" sz="900" dirty="0" err="1">
                <a:solidFill>
                  <a:srgbClr val="FFC000"/>
                </a:solidFill>
              </a:rPr>
              <a:t>этикеттің</a:t>
            </a:r>
            <a:r>
              <a:rPr lang="ru-RU" sz="900" dirty="0">
                <a:solidFill>
                  <a:srgbClr val="FFC000"/>
                </a:solidFill>
              </a:rPr>
              <a:t> </a:t>
            </a:r>
            <a:r>
              <a:rPr lang="ru-RU" sz="900" dirty="0" err="1">
                <a:solidFill>
                  <a:srgbClr val="FFC000"/>
                </a:solidFill>
              </a:rPr>
              <a:t>маңыздылығын</a:t>
            </a:r>
            <a:r>
              <a:rPr lang="ru-RU" sz="900" dirty="0">
                <a:solidFill>
                  <a:srgbClr val="FFC000"/>
                </a:solidFill>
              </a:rPr>
              <a:t> </a:t>
            </a:r>
            <a:r>
              <a:rPr lang="ru-RU" sz="900" dirty="0" err="1">
                <a:solidFill>
                  <a:srgbClr val="FFC000"/>
                </a:solidFill>
              </a:rPr>
              <a:t>түсіндіріңіз</a:t>
            </a:r>
            <a:r>
              <a:rPr lang="ru-RU" sz="900" dirty="0">
                <a:solidFill>
                  <a:srgbClr val="FFC000"/>
                </a:solidFill>
              </a:rPr>
              <a:t>. </a:t>
            </a:r>
            <a:r>
              <a:rPr lang="ru-RU" sz="900" dirty="0" err="1"/>
              <a:t>Буллинг</a:t>
            </a:r>
            <a:r>
              <a:rPr lang="ru-RU" sz="900" dirty="0"/>
              <a:t>, </a:t>
            </a:r>
            <a:r>
              <a:rPr lang="ru-RU" sz="900" dirty="0" err="1"/>
              <a:t>қорлайтын</a:t>
            </a:r>
            <a:r>
              <a:rPr lang="ru-RU" sz="900" dirty="0"/>
              <a:t> </a:t>
            </a:r>
            <a:r>
              <a:rPr lang="ru-RU" sz="900" dirty="0" err="1"/>
              <a:t>және</a:t>
            </a:r>
            <a:r>
              <a:rPr lang="ru-RU" sz="900" dirty="0"/>
              <a:t> </a:t>
            </a:r>
            <a:r>
              <a:rPr lang="ru-RU" sz="900" dirty="0" err="1"/>
              <a:t>төмендететін</a:t>
            </a:r>
            <a:r>
              <a:rPr lang="ru-RU" sz="900" dirty="0"/>
              <a:t> </a:t>
            </a:r>
            <a:r>
              <a:rPr lang="ru-RU" sz="900" dirty="0" err="1"/>
              <a:t>хабарламалар</a:t>
            </a:r>
            <a:r>
              <a:rPr lang="ru-RU" sz="900" dirty="0"/>
              <a:t>, жала жабу </a:t>
            </a:r>
            <a:r>
              <a:rPr lang="ru-RU" sz="900" dirty="0" err="1"/>
              <a:t>шынайы</a:t>
            </a:r>
            <a:r>
              <a:rPr lang="ru-RU" sz="900" dirty="0"/>
              <a:t> </a:t>
            </a:r>
            <a:r>
              <a:rPr lang="ru-RU" sz="900" dirty="0" err="1"/>
              <a:t>өмірде</a:t>
            </a:r>
            <a:r>
              <a:rPr lang="ru-RU" sz="900" dirty="0"/>
              <a:t> </a:t>
            </a:r>
            <a:r>
              <a:rPr lang="ru-RU" sz="900" dirty="0" err="1"/>
              <a:t>проблемалар</a:t>
            </a:r>
            <a:r>
              <a:rPr lang="ru-RU" sz="900" dirty="0"/>
              <a:t> </a:t>
            </a:r>
            <a:r>
              <a:rPr lang="ru-RU" sz="900" dirty="0" err="1"/>
              <a:t>тудыруы</a:t>
            </a:r>
            <a:r>
              <a:rPr lang="ru-RU" sz="900" dirty="0"/>
              <a:t> </a:t>
            </a:r>
            <a:r>
              <a:rPr lang="ru-RU" sz="900" dirty="0" err="1"/>
              <a:t>мүмкін</a:t>
            </a:r>
            <a:r>
              <a:rPr lang="ru-RU" sz="90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900" dirty="0"/>
              <a:t>7.</a:t>
            </a:r>
            <a:r>
              <a:rPr lang="ru-RU" sz="900" dirty="0" err="1">
                <a:solidFill>
                  <a:srgbClr val="FFC000"/>
                </a:solidFill>
              </a:rPr>
              <a:t>Критикалық</a:t>
            </a:r>
            <a:r>
              <a:rPr lang="ru-RU" sz="900" dirty="0">
                <a:solidFill>
                  <a:srgbClr val="FFC000"/>
                </a:solidFill>
              </a:rPr>
              <a:t> </a:t>
            </a:r>
            <a:r>
              <a:rPr lang="ru-RU" sz="900" dirty="0" err="1">
                <a:solidFill>
                  <a:srgbClr val="FFC000"/>
                </a:solidFill>
              </a:rPr>
              <a:t>ойлау</a:t>
            </a:r>
            <a:r>
              <a:rPr lang="ru-RU" sz="900" dirty="0">
                <a:solidFill>
                  <a:srgbClr val="FFC000"/>
                </a:solidFill>
              </a:rPr>
              <a:t> мен медиа </a:t>
            </a:r>
            <a:r>
              <a:rPr lang="ru-RU" sz="900" dirty="0" err="1">
                <a:solidFill>
                  <a:srgbClr val="FFC000"/>
                </a:solidFill>
              </a:rPr>
              <a:t>сауаттылықты</a:t>
            </a:r>
            <a:r>
              <a:rPr lang="ru-RU" sz="900" dirty="0">
                <a:solidFill>
                  <a:srgbClr val="FFC000"/>
                </a:solidFill>
              </a:rPr>
              <a:t> </a:t>
            </a:r>
            <a:r>
              <a:rPr lang="ru-RU" sz="900" dirty="0" err="1">
                <a:solidFill>
                  <a:srgbClr val="FFC000"/>
                </a:solidFill>
              </a:rPr>
              <a:t>дамытуға</a:t>
            </a:r>
            <a:r>
              <a:rPr lang="ru-RU" sz="900" dirty="0">
                <a:solidFill>
                  <a:srgbClr val="FFC000"/>
                </a:solidFill>
              </a:rPr>
              <a:t> </a:t>
            </a:r>
            <a:r>
              <a:rPr lang="ru-RU" sz="900" dirty="0" err="1">
                <a:solidFill>
                  <a:srgbClr val="FFC000"/>
                </a:solidFill>
              </a:rPr>
              <a:t>көмектесіңіз</a:t>
            </a:r>
            <a:r>
              <a:rPr lang="ru-RU" sz="900" dirty="0">
                <a:solidFill>
                  <a:srgbClr val="FFC000"/>
                </a:solidFill>
              </a:rPr>
              <a:t>. </a:t>
            </a:r>
            <a:r>
              <a:rPr lang="ru-RU" sz="900" dirty="0"/>
              <a:t>Оны </a:t>
            </a:r>
            <a:r>
              <a:rPr lang="ru-RU" sz="900" dirty="0" err="1"/>
              <a:t>фейктер</a:t>
            </a:r>
            <a:r>
              <a:rPr lang="ru-RU" sz="900" dirty="0"/>
              <a:t> мен </a:t>
            </a:r>
            <a:r>
              <a:rPr lang="ru-RU" sz="900" dirty="0" err="1"/>
              <a:t>манипуляцияларды</a:t>
            </a:r>
            <a:r>
              <a:rPr lang="ru-RU" sz="900" dirty="0"/>
              <a:t> </a:t>
            </a:r>
            <a:r>
              <a:rPr lang="ru-RU" sz="900" dirty="0" err="1"/>
              <a:t>анықтауға</a:t>
            </a:r>
            <a:r>
              <a:rPr lang="ru-RU" sz="900" dirty="0"/>
              <a:t> </a:t>
            </a:r>
            <a:r>
              <a:rPr lang="ru-RU" sz="900" dirty="0" err="1"/>
              <a:t>үйретіңіз</a:t>
            </a:r>
            <a:r>
              <a:rPr lang="ru-RU" sz="90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900" dirty="0"/>
              <a:t>8.</a:t>
            </a:r>
            <a:r>
              <a:rPr lang="ru-RU" sz="900" dirty="0" err="1">
                <a:solidFill>
                  <a:srgbClr val="FFC000"/>
                </a:solidFill>
              </a:rPr>
              <a:t>Желіде</a:t>
            </a:r>
            <a:r>
              <a:rPr lang="ru-RU" sz="900" dirty="0">
                <a:solidFill>
                  <a:srgbClr val="FFC000"/>
                </a:solidFill>
              </a:rPr>
              <a:t> </a:t>
            </a:r>
            <a:r>
              <a:rPr lang="ru-RU" sz="900" dirty="0" err="1">
                <a:solidFill>
                  <a:srgbClr val="FFC000"/>
                </a:solidFill>
              </a:rPr>
              <a:t>кейбір</a:t>
            </a:r>
            <a:r>
              <a:rPr lang="ru-RU" sz="900" dirty="0">
                <a:solidFill>
                  <a:srgbClr val="FFC000"/>
                </a:solidFill>
              </a:rPr>
              <a:t> </a:t>
            </a:r>
            <a:r>
              <a:rPr lang="ru-RU" sz="900" dirty="0" err="1">
                <a:solidFill>
                  <a:srgbClr val="FFC000"/>
                </a:solidFill>
              </a:rPr>
              <a:t>адамдардың</a:t>
            </a:r>
            <a:r>
              <a:rPr lang="ru-RU" sz="900" dirty="0">
                <a:solidFill>
                  <a:srgbClr val="FFC000"/>
                </a:solidFill>
              </a:rPr>
              <a:t> фейк </a:t>
            </a:r>
            <a:r>
              <a:rPr lang="ru-RU" sz="900" dirty="0" err="1">
                <a:solidFill>
                  <a:srgbClr val="FFC000"/>
                </a:solidFill>
              </a:rPr>
              <a:t>профилдермен</a:t>
            </a:r>
            <a:r>
              <a:rPr lang="ru-RU" sz="900" dirty="0">
                <a:solidFill>
                  <a:srgbClr val="FFC000"/>
                </a:solidFill>
              </a:rPr>
              <a:t> </a:t>
            </a:r>
            <a:r>
              <a:rPr lang="ru-RU" sz="900" dirty="0" err="1">
                <a:solidFill>
                  <a:srgbClr val="FFC000"/>
                </a:solidFill>
              </a:rPr>
              <a:t>жасырынып</a:t>
            </a:r>
            <a:r>
              <a:rPr lang="ru-RU" sz="900" dirty="0">
                <a:solidFill>
                  <a:srgbClr val="FFC000"/>
                </a:solidFill>
              </a:rPr>
              <a:t> </a:t>
            </a:r>
            <a:r>
              <a:rPr lang="ru-RU" sz="900" dirty="0" err="1">
                <a:solidFill>
                  <a:srgbClr val="FFC000"/>
                </a:solidFill>
              </a:rPr>
              <a:t>жүретінін</a:t>
            </a:r>
            <a:r>
              <a:rPr lang="ru-RU" sz="900" dirty="0">
                <a:solidFill>
                  <a:srgbClr val="FFC000"/>
                </a:solidFill>
              </a:rPr>
              <a:t> </a:t>
            </a:r>
            <a:r>
              <a:rPr lang="ru-RU" sz="900" dirty="0" err="1">
                <a:solidFill>
                  <a:srgbClr val="FFC000"/>
                </a:solidFill>
              </a:rPr>
              <a:t>хабарлаңыз</a:t>
            </a:r>
            <a:r>
              <a:rPr lang="ru-RU" sz="900" dirty="0"/>
              <a:t>. </a:t>
            </a:r>
            <a:r>
              <a:rPr lang="ru-RU" sz="900" dirty="0" err="1"/>
              <a:t>Сіздің</a:t>
            </a:r>
            <a:r>
              <a:rPr lang="ru-RU" sz="900" dirty="0"/>
              <a:t> </a:t>
            </a:r>
            <a:r>
              <a:rPr lang="ru-RU" sz="900" dirty="0" err="1"/>
              <a:t>рұсатыңызсыз</a:t>
            </a:r>
            <a:r>
              <a:rPr lang="ru-RU" sz="900" dirty="0"/>
              <a:t> </a:t>
            </a:r>
            <a:r>
              <a:rPr lang="ru-RU" sz="900" dirty="0" err="1"/>
              <a:t>виртуалды</a:t>
            </a:r>
            <a:r>
              <a:rPr lang="ru-RU" sz="900" dirty="0"/>
              <a:t> </a:t>
            </a:r>
            <a:r>
              <a:rPr lang="ru-RU" sz="900" dirty="0" err="1"/>
              <a:t>таныстармен</a:t>
            </a:r>
            <a:r>
              <a:rPr lang="ru-RU" sz="900" dirty="0"/>
              <a:t> </a:t>
            </a:r>
            <a:r>
              <a:rPr lang="ru-RU" sz="900" dirty="0" err="1"/>
              <a:t>кездеспеуі</a:t>
            </a:r>
            <a:r>
              <a:rPr lang="ru-RU" sz="900" dirty="0"/>
              <a:t> керек </a:t>
            </a:r>
            <a:r>
              <a:rPr lang="ru-RU" sz="900" dirty="0" err="1"/>
              <a:t>екенін</a:t>
            </a:r>
            <a:r>
              <a:rPr lang="ru-RU" sz="900" dirty="0"/>
              <a:t> </a:t>
            </a:r>
            <a:r>
              <a:rPr lang="ru-RU" sz="900" dirty="0" err="1"/>
              <a:t>түсіндіріңіз</a:t>
            </a:r>
            <a:r>
              <a:rPr lang="ru-RU" sz="90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900" dirty="0"/>
              <a:t>9.</a:t>
            </a:r>
            <a:r>
              <a:rPr lang="ru-RU" sz="900" dirty="0">
                <a:solidFill>
                  <a:srgbClr val="FFC000"/>
                </a:solidFill>
              </a:rPr>
              <a:t>Онлайн </a:t>
            </a:r>
            <a:r>
              <a:rPr lang="ru-RU" sz="900" dirty="0" err="1">
                <a:solidFill>
                  <a:srgbClr val="FFC000"/>
                </a:solidFill>
              </a:rPr>
              <a:t>жеке</a:t>
            </a:r>
            <a:r>
              <a:rPr lang="ru-RU" sz="900" dirty="0">
                <a:solidFill>
                  <a:srgbClr val="FFC000"/>
                </a:solidFill>
              </a:rPr>
              <a:t> </a:t>
            </a:r>
            <a:r>
              <a:rPr lang="ru-RU" sz="900" dirty="0" err="1">
                <a:solidFill>
                  <a:srgbClr val="FFC000"/>
                </a:solidFill>
              </a:rPr>
              <a:t>өмір</a:t>
            </a:r>
            <a:r>
              <a:rPr lang="ru-RU" sz="900" dirty="0">
                <a:solidFill>
                  <a:srgbClr val="FFC000"/>
                </a:solidFill>
              </a:rPr>
              <a:t> </a:t>
            </a:r>
            <a:r>
              <a:rPr lang="ru-RU" sz="900" dirty="0" err="1">
                <a:solidFill>
                  <a:srgbClr val="FFC000"/>
                </a:solidFill>
              </a:rPr>
              <a:t>туралы</a:t>
            </a:r>
            <a:r>
              <a:rPr lang="ru-RU" sz="900" dirty="0">
                <a:solidFill>
                  <a:srgbClr val="FFC000"/>
                </a:solidFill>
              </a:rPr>
              <a:t> </a:t>
            </a:r>
            <a:r>
              <a:rPr lang="ru-RU" sz="900" dirty="0" err="1">
                <a:solidFill>
                  <a:srgbClr val="FFC000"/>
                </a:solidFill>
              </a:rPr>
              <a:t>түсіндіріңіз</a:t>
            </a:r>
            <a:r>
              <a:rPr lang="ru-RU" sz="900" dirty="0">
                <a:solidFill>
                  <a:srgbClr val="FFC000"/>
                </a:solidFill>
              </a:rPr>
              <a:t>. </a:t>
            </a:r>
            <a:r>
              <a:rPr lang="ru-RU" sz="900" dirty="0"/>
              <a:t>Ол </a:t>
            </a:r>
            <a:r>
              <a:rPr lang="ru-RU" sz="900" dirty="0" err="1"/>
              <a:t>өзінің</a:t>
            </a:r>
            <a:r>
              <a:rPr lang="ru-RU" sz="900" dirty="0"/>
              <a:t> </a:t>
            </a:r>
            <a:r>
              <a:rPr lang="ru-RU" sz="900" dirty="0" err="1"/>
              <a:t>және</a:t>
            </a:r>
            <a:r>
              <a:rPr lang="ru-RU" sz="900" dirty="0"/>
              <a:t> </a:t>
            </a:r>
            <a:r>
              <a:rPr lang="ru-RU" sz="900" dirty="0" err="1"/>
              <a:t>басқалардың</a:t>
            </a:r>
            <a:r>
              <a:rPr lang="ru-RU" sz="900" dirty="0"/>
              <a:t> </a:t>
            </a:r>
            <a:r>
              <a:rPr lang="ru-RU" sz="900" dirty="0" err="1"/>
              <a:t>жеке</a:t>
            </a:r>
            <a:r>
              <a:rPr lang="ru-RU" sz="900" dirty="0"/>
              <a:t> </a:t>
            </a:r>
            <a:r>
              <a:rPr lang="ru-RU" sz="900" dirty="0" err="1"/>
              <a:t>ақпаратын</a:t>
            </a:r>
            <a:r>
              <a:rPr lang="ru-RU" sz="900" dirty="0"/>
              <a:t> </a:t>
            </a:r>
            <a:r>
              <a:rPr lang="ru-RU" sz="900" dirty="0" err="1"/>
              <a:t>рұқсатынсыз</a:t>
            </a:r>
            <a:r>
              <a:rPr lang="ru-RU" sz="900" dirty="0"/>
              <a:t> </a:t>
            </a:r>
            <a:r>
              <a:rPr lang="ru-RU" sz="900" dirty="0" err="1"/>
              <a:t>жариялауға</a:t>
            </a:r>
            <a:r>
              <a:rPr lang="ru-RU" sz="900" dirty="0"/>
              <a:t> </a:t>
            </a:r>
            <a:r>
              <a:rPr lang="ru-RU" sz="900" dirty="0" err="1"/>
              <a:t>болмайтынын</a:t>
            </a:r>
            <a:r>
              <a:rPr lang="ru-RU" sz="900" dirty="0"/>
              <a:t> </a:t>
            </a:r>
            <a:r>
              <a:rPr lang="ru-RU" sz="900" dirty="0" err="1"/>
              <a:t>білуі</a:t>
            </a:r>
            <a:r>
              <a:rPr lang="ru-RU" sz="900" dirty="0"/>
              <a:t> керек.</a:t>
            </a:r>
            <a:endParaRPr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>
                <a:effectLst/>
              </a:rPr>
              <a:t>Қарапайым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ережелерді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үйрету</a:t>
            </a:r>
            <a:endParaRPr dirty="0"/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dirty="0" err="1"/>
              <a:t>Бейтаныс</a:t>
            </a:r>
            <a:r>
              <a:rPr lang="ru-RU" b="1" dirty="0"/>
              <a:t> </a:t>
            </a:r>
            <a:r>
              <a:rPr lang="ru-RU" b="1" dirty="0" err="1"/>
              <a:t>нөмірден</a:t>
            </a:r>
            <a:r>
              <a:rPr lang="ru-RU" b="1" dirty="0"/>
              <a:t> </a:t>
            </a:r>
            <a:r>
              <a:rPr lang="ru-RU" b="1" dirty="0" err="1">
                <a:effectLst/>
              </a:rPr>
              <a:t>қоңырау</a:t>
            </a:r>
            <a:r>
              <a:rPr lang="kk-KZ" b="1" dirty="0"/>
              <a:t>ды</a:t>
            </a:r>
            <a:r>
              <a:rPr lang="ru-RU" b="1" dirty="0"/>
              <a:t> </a:t>
            </a:r>
            <a:r>
              <a:rPr lang="ru-RU" b="1" dirty="0" err="1"/>
              <a:t>қабылдамау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err="1"/>
              <a:t>Бейтаныс</a:t>
            </a:r>
            <a:r>
              <a:rPr lang="ru-RU" b="1" dirty="0"/>
              <a:t> </a:t>
            </a:r>
            <a:r>
              <a:rPr lang="ru-RU" b="1" dirty="0" err="1"/>
              <a:t>адамдарға</a:t>
            </a:r>
            <a:r>
              <a:rPr lang="ru-RU" b="1" dirty="0"/>
              <a:t> </a:t>
            </a:r>
            <a:r>
              <a:rPr lang="ru-RU" b="1" dirty="0" err="1"/>
              <a:t>жауап</a:t>
            </a:r>
            <a:r>
              <a:rPr lang="ru-RU" b="1" dirty="0"/>
              <a:t> </a:t>
            </a:r>
            <a:r>
              <a:rPr lang="ru-RU" b="1" dirty="0" err="1"/>
              <a:t>бермеу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СМС </a:t>
            </a:r>
            <a:r>
              <a:rPr lang="ru-RU" b="1" dirty="0" err="1"/>
              <a:t>кодын</a:t>
            </a:r>
            <a:r>
              <a:rPr lang="ru-RU" b="1" dirty="0"/>
              <a:t> </a:t>
            </a:r>
            <a:r>
              <a:rPr lang="ru-RU" b="1" dirty="0" err="1"/>
              <a:t>айтпау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err="1"/>
              <a:t>Күмәнді</a:t>
            </a:r>
            <a:r>
              <a:rPr lang="ru-RU" b="1" dirty="0"/>
              <a:t> </a:t>
            </a:r>
            <a:r>
              <a:rPr lang="ru-RU" b="1" dirty="0" err="1"/>
              <a:t>сілтемелерге</a:t>
            </a:r>
            <a:r>
              <a:rPr lang="ru-RU" b="1" dirty="0"/>
              <a:t> </a:t>
            </a:r>
            <a:r>
              <a:rPr lang="ru-RU" b="1" dirty="0" err="1"/>
              <a:t>баспау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Жеке </a:t>
            </a:r>
            <a:r>
              <a:rPr lang="ru-RU" b="1" dirty="0" err="1">
                <a:effectLst/>
              </a:rPr>
              <a:t>мәліметтермен</a:t>
            </a:r>
            <a:r>
              <a:rPr lang="ru-RU" b="1" dirty="0"/>
              <a:t> </a:t>
            </a:r>
            <a:r>
              <a:rPr lang="ru-RU" b="1" dirty="0" err="1"/>
              <a:t>бөліспеу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311700" y="-35624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effectLst/>
              </a:rPr>
              <a:t>Жеке </a:t>
            </a:r>
            <a:r>
              <a:rPr lang="ru-RU" dirty="0" err="1">
                <a:effectLst/>
              </a:rPr>
              <a:t>деректер</a:t>
            </a:r>
            <a:endParaRPr dirty="0"/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1"/>
          </p:nvPr>
        </p:nvSpPr>
        <p:spPr>
          <a:xfrm>
            <a:off x="83100" y="619075"/>
            <a:ext cx="7908000" cy="43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-RU" sz="2000" dirty="0">
                <a:effectLst/>
              </a:rPr>
              <a:t>ЖСН </a:t>
            </a: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-RU" sz="2000" dirty="0" err="1">
                <a:effectLst/>
              </a:rPr>
              <a:t>Туған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күні</a:t>
            </a:r>
            <a:r>
              <a:rPr lang="ru-RU" sz="2000" dirty="0">
                <a:effectLst/>
              </a:rPr>
              <a:t> </a:t>
            </a: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-RU" sz="2000" dirty="0" err="1">
                <a:effectLst/>
              </a:rPr>
              <a:t>Мектеп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нөмірі</a:t>
            </a:r>
            <a:r>
              <a:rPr lang="ru-RU" sz="2000" dirty="0">
                <a:effectLst/>
              </a:rPr>
              <a:t> </a:t>
            </a: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-RU" sz="2000" dirty="0" err="1">
                <a:effectLst/>
              </a:rPr>
              <a:t>Үйірмелер</a:t>
            </a:r>
            <a:r>
              <a:rPr lang="ru-RU" sz="2000" dirty="0">
                <a:effectLst/>
              </a:rPr>
              <a:t>, </a:t>
            </a:r>
            <a:r>
              <a:rPr lang="ru-RU" sz="2000" dirty="0" err="1">
                <a:effectLst/>
              </a:rPr>
              <a:t>секциялар</a:t>
            </a:r>
            <a:r>
              <a:rPr lang="ru-RU" sz="2000" dirty="0">
                <a:effectLst/>
              </a:rPr>
              <a:t>, </a:t>
            </a:r>
            <a:r>
              <a:rPr lang="ru-RU" sz="2000" dirty="0" err="1">
                <a:effectLst/>
              </a:rPr>
              <a:t>сабақ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кестесі</a:t>
            </a:r>
            <a:endParaRPr lang="ru-RU" sz="2000" dirty="0">
              <a:effectLst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-RU" sz="2000" dirty="0">
                <a:effectLst/>
              </a:rPr>
              <a:t>Мекен-</a:t>
            </a:r>
            <a:r>
              <a:rPr lang="ru-RU" sz="2000" dirty="0" err="1">
                <a:effectLst/>
              </a:rPr>
              <a:t>жайы</a:t>
            </a:r>
            <a:r>
              <a:rPr lang="ru-RU" sz="2000" dirty="0">
                <a:effectLst/>
              </a:rPr>
              <a:t> </a:t>
            </a: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-RU" sz="2000" dirty="0">
                <a:effectLst/>
              </a:rPr>
              <a:t>Телефон, </a:t>
            </a:r>
            <a:r>
              <a:rPr lang="en-US" sz="2000" dirty="0">
                <a:effectLst/>
              </a:rPr>
              <a:t>e-mail </a:t>
            </a:r>
            <a:endParaRPr lang="kk-KZ" sz="2000" dirty="0">
              <a:effectLst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-RU" sz="2000" dirty="0" err="1">
                <a:effectLst/>
              </a:rPr>
              <a:t>Камераны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қоспаңыз</a:t>
            </a:r>
            <a:r>
              <a:rPr lang="ru-RU" sz="2000" dirty="0">
                <a:effectLst/>
              </a:rPr>
              <a:t> </a:t>
            </a: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-RU" sz="2000" dirty="0" err="1">
                <a:effectLst/>
              </a:rPr>
              <a:t>Фотосуреттен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сізді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таба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алады</a:t>
            </a:r>
            <a:r>
              <a:rPr lang="ru-RU" sz="2000" dirty="0">
                <a:effectLst/>
              </a:rPr>
              <a:t> </a:t>
            </a: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-RU" sz="2000" dirty="0" err="1">
                <a:effectLst/>
              </a:rPr>
              <a:t>Құпия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сөздер</a:t>
            </a:r>
            <a:r>
              <a:rPr lang="ru-RU" sz="2000" dirty="0">
                <a:effectLst/>
              </a:rPr>
              <a:t> </a:t>
            </a: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-RU" sz="2000" dirty="0" err="1">
                <a:effectLst/>
              </a:rPr>
              <a:t>Ақпарат-ертең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Түркия</a:t>
            </a:r>
            <a:r>
              <a:rPr lang="ru-RU" sz="2000" dirty="0">
                <a:effectLst/>
              </a:rPr>
              <a:t>, </a:t>
            </a:r>
            <a:r>
              <a:rPr lang="ru-RU" sz="2000" dirty="0" err="1">
                <a:effectLst/>
              </a:rPr>
              <a:t>біз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көлік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сатып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алдық</a:t>
            </a:r>
            <a:r>
              <a:rPr lang="ru-RU" sz="2000" dirty="0">
                <a:effectLst/>
              </a:rPr>
              <a:t>…</a:t>
            </a: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-RU" sz="2000" dirty="0" err="1">
                <a:effectLst/>
              </a:rPr>
              <a:t>Мұнайшы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әке</a:t>
            </a:r>
            <a:r>
              <a:rPr lang="ru-RU" sz="2000" dirty="0">
                <a:effectLst/>
              </a:rPr>
              <a:t> </a:t>
            </a: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-RU" sz="2000" dirty="0">
                <a:effectLst/>
              </a:rPr>
              <a:t>Банк </a:t>
            </a:r>
            <a:r>
              <a:rPr lang="ru-RU" sz="2000" dirty="0" err="1">
                <a:effectLst/>
              </a:rPr>
              <a:t>карточкасының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нөмірі</a:t>
            </a:r>
            <a:endParaRPr sz="1900" dirty="0"/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3478" y="-176099"/>
            <a:ext cx="3180522" cy="1686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err="1"/>
              <a:t>Кибербуллинг</a:t>
            </a:r>
            <a:r>
              <a:rPr lang="ru-RU" b="1" dirty="0"/>
              <a:t> пен </a:t>
            </a:r>
            <a:r>
              <a:rPr lang="ru-RU" b="1" dirty="0" err="1"/>
              <a:t>бопсалаудың</a:t>
            </a:r>
            <a:r>
              <a:rPr lang="ru-RU" b="1" dirty="0"/>
              <a:t> </a:t>
            </a:r>
            <a:r>
              <a:rPr lang="ru-RU" b="1" dirty="0" err="1"/>
              <a:t>алдын</a:t>
            </a:r>
            <a:r>
              <a:rPr lang="ru-RU" b="1" dirty="0"/>
              <a:t> </a:t>
            </a:r>
            <a:r>
              <a:rPr lang="ru-RU" b="1" dirty="0" err="1"/>
              <a:t>алу</a:t>
            </a:r>
            <a:r>
              <a:rPr lang="ru-RU" dirty="0"/>
              <a:t>.</a:t>
            </a:r>
            <a:endParaRPr dirty="0"/>
          </a:p>
        </p:txBody>
      </p:sp>
      <p:sp>
        <p:nvSpPr>
          <p:cNvPr id="141" name="Google Shape;141;p2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/>
              <a:t>Шерентинг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dirty="0" err="1">
                <a:effectLst/>
              </a:rPr>
              <a:t>Отбасындағы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салауатты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қарым-қатынас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сенім</a:t>
            </a:r>
            <a:endParaRPr lang="ru-RU" dirty="0">
              <a:effectLst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dirty="0" err="1"/>
              <a:t>Мессенджерлерде</a:t>
            </a:r>
            <a:r>
              <a:rPr lang="ru-RU" dirty="0"/>
              <a:t> </a:t>
            </a:r>
            <a:r>
              <a:rPr lang="ru-RU" dirty="0" err="1"/>
              <a:t>жеке</a:t>
            </a:r>
            <a:r>
              <a:rPr lang="ru-RU" dirty="0"/>
              <a:t> </a:t>
            </a:r>
            <a:r>
              <a:rPr lang="ru-RU" dirty="0" err="1"/>
              <a:t>ақпаратпен</a:t>
            </a:r>
            <a:r>
              <a:rPr lang="ru-RU" dirty="0"/>
              <a:t> </a:t>
            </a:r>
            <a:r>
              <a:rPr lang="ru-RU" dirty="0" err="1"/>
              <a:t>бөліспеу</a:t>
            </a:r>
            <a:r>
              <a:rPr lang="ru-RU" dirty="0"/>
              <a:t> - фото, </a:t>
            </a:r>
            <a:r>
              <a:rPr lang="ru-RU" dirty="0" err="1"/>
              <a:t>мойындаулар</a:t>
            </a:r>
            <a:r>
              <a:rPr lang="ru-RU" dirty="0"/>
              <a:t>, </a:t>
            </a:r>
            <a:r>
              <a:rPr lang="ru-RU" dirty="0" err="1"/>
              <a:t>армандар</a:t>
            </a:r>
            <a:r>
              <a:rPr lang="ru-RU" dirty="0"/>
              <a:t>...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dirty="0" err="1"/>
              <a:t>Жабық</a:t>
            </a:r>
            <a:r>
              <a:rPr lang="ru-RU" dirty="0"/>
              <a:t> </a:t>
            </a:r>
            <a:r>
              <a:rPr lang="ru-RU" dirty="0" err="1"/>
              <a:t>әлеуметтік</a:t>
            </a:r>
            <a:r>
              <a:rPr lang="ru-RU" dirty="0"/>
              <a:t> </a:t>
            </a:r>
            <a:r>
              <a:rPr lang="ru-RU" dirty="0" err="1"/>
              <a:t>желілер</a:t>
            </a:r>
            <a:r>
              <a:rPr lang="ru-RU" dirty="0"/>
              <a:t> - тек </a:t>
            </a:r>
            <a:r>
              <a:rPr lang="ru-RU" dirty="0" err="1"/>
              <a:t>шақырумен</a:t>
            </a:r>
            <a:r>
              <a:rPr lang="ru-RU" dirty="0"/>
              <a:t> </a:t>
            </a:r>
            <a:r>
              <a:rPr lang="ru-RU" dirty="0" err="1"/>
              <a:t>ғана</a:t>
            </a:r>
            <a:r>
              <a:rPr lang="ru-RU" dirty="0"/>
              <a:t> </a:t>
            </a:r>
            <a:r>
              <a:rPr lang="ru-RU" dirty="0" err="1"/>
              <a:t>қолжетімді</a:t>
            </a:r>
            <a:endParaRPr lang="ru-RU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dirty="0"/>
              <a:t>Геолокация </a:t>
            </a:r>
            <a:r>
              <a:rPr lang="ru-RU" dirty="0" err="1"/>
              <a:t>қосылған</a:t>
            </a:r>
            <a:r>
              <a:rPr lang="ru-RU" dirty="0"/>
              <a:t> </a:t>
            </a:r>
            <a:r>
              <a:rPr lang="ru-RU" dirty="0" err="1"/>
              <a:t>үйдегі</a:t>
            </a:r>
            <a:r>
              <a:rPr lang="ru-RU" dirty="0"/>
              <a:t> </a:t>
            </a:r>
            <a:r>
              <a:rPr lang="ru-RU" dirty="0" err="1"/>
              <a:t>фотоларды</a:t>
            </a:r>
            <a:r>
              <a:rPr lang="ru-RU" dirty="0"/>
              <a:t> </a:t>
            </a:r>
            <a:r>
              <a:rPr lang="ru-RU" dirty="0" err="1"/>
              <a:t>түсірмеу</a:t>
            </a:r>
            <a:r>
              <a:rPr lang="ru-RU" dirty="0"/>
              <a:t>. </a:t>
            </a:r>
            <a:r>
              <a:rPr lang="ru-RU" dirty="0" err="1"/>
              <a:t>Әлеуметтік</a:t>
            </a:r>
            <a:r>
              <a:rPr lang="ru-RU" dirty="0"/>
              <a:t> </a:t>
            </a:r>
            <a:r>
              <a:rPr lang="ru-RU" dirty="0" err="1"/>
              <a:t>желілерде</a:t>
            </a:r>
            <a:r>
              <a:rPr lang="ru-RU" dirty="0"/>
              <a:t> </a:t>
            </a:r>
            <a:r>
              <a:rPr lang="ru-RU" dirty="0" err="1"/>
              <a:t>жарияламас</a:t>
            </a:r>
            <a:r>
              <a:rPr lang="ru-RU" dirty="0"/>
              <a:t> </a:t>
            </a:r>
            <a:r>
              <a:rPr lang="ru-RU" dirty="0" err="1"/>
              <a:t>бұрын</a:t>
            </a:r>
            <a:r>
              <a:rPr lang="ru-RU" dirty="0"/>
              <a:t> </a:t>
            </a:r>
            <a:r>
              <a:rPr lang="ru-RU" dirty="0" err="1"/>
              <a:t>фотодан</a:t>
            </a:r>
            <a:r>
              <a:rPr lang="ru-RU" dirty="0"/>
              <a:t> </a:t>
            </a:r>
            <a:r>
              <a:rPr lang="ru-RU" dirty="0" err="1"/>
              <a:t>метадеректерді</a:t>
            </a:r>
            <a:r>
              <a:rPr lang="ru-RU" dirty="0"/>
              <a:t> </a:t>
            </a:r>
            <a:r>
              <a:rPr lang="ru-RU" dirty="0" err="1"/>
              <a:t>жою</a:t>
            </a:r>
            <a:r>
              <a:rPr lang="ru-RU" dirty="0"/>
              <a:t>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dirty="0" err="1"/>
              <a:t>Желіде</a:t>
            </a:r>
            <a:r>
              <a:rPr lang="ru-RU" dirty="0"/>
              <a:t> </a:t>
            </a:r>
            <a:r>
              <a:rPr lang="ru-RU" dirty="0" err="1"/>
              <a:t>жазғаныңыз</a:t>
            </a:r>
            <a:r>
              <a:rPr lang="ru-RU" dirty="0"/>
              <a:t> = </a:t>
            </a:r>
            <a:r>
              <a:rPr lang="ru-RU" dirty="0" err="1"/>
              <a:t>бетпе</a:t>
            </a:r>
            <a:r>
              <a:rPr lang="ru-RU" dirty="0"/>
              <a:t>-бет </a:t>
            </a:r>
            <a:r>
              <a:rPr lang="ru-RU" dirty="0" err="1"/>
              <a:t>айтқаныңыз</a:t>
            </a:r>
            <a:r>
              <a:rPr lang="ru-RU" dirty="0"/>
              <a:t>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dirty="0" err="1">
                <a:solidFill>
                  <a:schemeClr val="accent5"/>
                </a:solidFill>
              </a:rPr>
              <a:t>Интимді</a:t>
            </a:r>
            <a:r>
              <a:rPr lang="ru-RU" dirty="0">
                <a:solidFill>
                  <a:schemeClr val="accent5"/>
                </a:solidFill>
              </a:rPr>
              <a:t> </a:t>
            </a:r>
            <a:r>
              <a:rPr lang="ru-RU" dirty="0" err="1">
                <a:solidFill>
                  <a:schemeClr val="accent5"/>
                </a:solidFill>
              </a:rPr>
              <a:t>фотоларды</a:t>
            </a:r>
            <a:r>
              <a:rPr lang="ru-RU" dirty="0">
                <a:solidFill>
                  <a:schemeClr val="accent5"/>
                </a:solidFill>
              </a:rPr>
              <a:t> </a:t>
            </a:r>
            <a:r>
              <a:rPr lang="ru-RU" dirty="0" err="1">
                <a:solidFill>
                  <a:schemeClr val="accent5"/>
                </a:solidFill>
              </a:rPr>
              <a:t>жібермеу</a:t>
            </a:r>
            <a:r>
              <a:rPr lang="ru-RU" dirty="0">
                <a:solidFill>
                  <a:schemeClr val="accent5"/>
                </a:solidFill>
              </a:rPr>
              <a:t>!!!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dirty="0" err="1"/>
              <a:t>Қауіп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хабарлама</a:t>
            </a:r>
            <a:r>
              <a:rPr lang="ru-RU" dirty="0"/>
              <a:t> ≠ жала жабу</a:t>
            </a:r>
            <a:endParaRPr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>
                <a:effectLst/>
              </a:rPr>
              <a:t>Желідегі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бейтаныс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адамдар</a:t>
            </a:r>
            <a:endParaRPr dirty="0"/>
          </a:p>
        </p:txBody>
      </p:sp>
      <p:sp>
        <p:nvSpPr>
          <p:cNvPr id="147" name="Google Shape;147;p2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endParaRPr dirty="0">
              <a:solidFill>
                <a:schemeClr val="accen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ru-RU" dirty="0" err="1"/>
              <a:t>Желідегі</a:t>
            </a:r>
            <a:r>
              <a:rPr lang="ru-RU" dirty="0"/>
              <a:t> </a:t>
            </a:r>
            <a:r>
              <a:rPr lang="ru-RU" dirty="0" err="1"/>
              <a:t>байланыс</a:t>
            </a:r>
            <a:r>
              <a:rPr lang="ru-RU" dirty="0"/>
              <a:t> </a:t>
            </a:r>
            <a:r>
              <a:rPr lang="ru-RU" dirty="0" err="1"/>
              <a:t>шеңбері</a:t>
            </a:r>
            <a:r>
              <a:rPr lang="ru-RU" dirty="0"/>
              <a:t> = </a:t>
            </a:r>
            <a:r>
              <a:rPr lang="ru-RU" dirty="0" err="1"/>
              <a:t>желіден</a:t>
            </a:r>
            <a:r>
              <a:rPr lang="ru-RU" dirty="0"/>
              <a:t> </a:t>
            </a:r>
            <a:r>
              <a:rPr lang="ru-RU" dirty="0" err="1"/>
              <a:t>тыс</a:t>
            </a:r>
            <a:r>
              <a:rPr lang="ru-RU" dirty="0"/>
              <a:t> </a:t>
            </a:r>
            <a:r>
              <a:rPr lang="ru-RU" dirty="0" err="1"/>
              <a:t>байланыс</a:t>
            </a:r>
            <a:r>
              <a:rPr lang="ru-RU" dirty="0"/>
              <a:t> </a:t>
            </a:r>
            <a:r>
              <a:rPr lang="ru-RU" dirty="0" err="1"/>
              <a:t>шеңбері</a:t>
            </a:r>
            <a:endParaRPr lang="ru-RU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ru-RU" dirty="0" err="1">
                <a:effectLst/>
              </a:rPr>
              <a:t>Жаңа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таныстарға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қызығушылық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танытыңыз</a:t>
            </a:r>
            <a:endParaRPr lang="ru-RU" dirty="0">
              <a:effectLst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ru-RU" dirty="0" err="1">
                <a:effectLst/>
              </a:rPr>
              <a:t>Кездесу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алдында-ата-анаңызбен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танысыңыз</a:t>
            </a:r>
            <a:endParaRPr lang="ru-RU" dirty="0">
              <a:effectLst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ru-RU" dirty="0" err="1"/>
              <a:t>Жалған</a:t>
            </a:r>
            <a:r>
              <a:rPr lang="ru-RU" dirty="0"/>
              <a:t> беттер </a:t>
            </a:r>
            <a:r>
              <a:rPr lang="en-US" dirty="0"/>
              <a:t>(</a:t>
            </a:r>
            <a:r>
              <a:rPr lang="kk-KZ" dirty="0" err="1"/>
              <a:t>фейк</a:t>
            </a:r>
            <a:r>
              <a:rPr lang="en-US" dirty="0"/>
              <a:t>)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айтыңыз</a:t>
            </a: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dirty="0" err="1">
                <a:solidFill>
                  <a:srgbClr val="5F6368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Жыныстық</a:t>
            </a:r>
            <a:r>
              <a:rPr lang="ru-RU" b="0" i="0" dirty="0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  <a:r>
              <a:rPr lang="ru-RU" b="0" i="0" dirty="0" err="1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бопсалау</a:t>
            </a:r>
            <a:r>
              <a:rPr lang="ru" dirty="0"/>
              <a:t>- Груминг</a:t>
            </a:r>
            <a:endParaRPr dirty="0"/>
          </a:p>
        </p:txBody>
      </p:sp>
      <p:sp>
        <p:nvSpPr>
          <p:cNvPr id="153" name="Google Shape;153;p2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ru-RU" dirty="0" err="1"/>
              <a:t>Ойды</a:t>
            </a:r>
            <a:r>
              <a:rPr lang="ru-RU" dirty="0"/>
              <a:t> </a:t>
            </a:r>
            <a:r>
              <a:rPr lang="ru-RU" dirty="0" err="1"/>
              <a:t>жеткізіңіз</a:t>
            </a:r>
            <a:r>
              <a:rPr lang="ru-RU" dirty="0"/>
              <a:t> - </a:t>
            </a:r>
            <a:r>
              <a:rPr lang="ru-RU" dirty="0" err="1"/>
              <a:t>кінәлі</a:t>
            </a:r>
            <a:r>
              <a:rPr lang="ru-RU" dirty="0"/>
              <a:t> бала </a:t>
            </a:r>
            <a:r>
              <a:rPr lang="ru-RU" dirty="0" err="1"/>
              <a:t>емес</a:t>
            </a:r>
            <a:r>
              <a:rPr lang="ru-RU" dirty="0"/>
              <a:t>, </a:t>
            </a:r>
            <a:r>
              <a:rPr lang="ru-RU" dirty="0" err="1"/>
              <a:t>ересек</a:t>
            </a:r>
            <a:r>
              <a:rPr lang="ru-RU" dirty="0"/>
              <a:t> </a:t>
            </a:r>
            <a:r>
              <a:rPr lang="ru-RU" dirty="0" err="1"/>
              <a:t>адам</a:t>
            </a:r>
            <a:endParaRPr lang="ru" dirty="0">
              <a:solidFill>
                <a:schemeClr val="accen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ru-RU" dirty="0" err="1"/>
              <a:t>Ешкімге</a:t>
            </a:r>
            <a:r>
              <a:rPr lang="ru-RU" dirty="0"/>
              <a:t> </a:t>
            </a:r>
            <a:r>
              <a:rPr lang="ru-RU" dirty="0" err="1"/>
              <a:t>сенбеу</a:t>
            </a:r>
            <a:r>
              <a:rPr lang="ru-RU" dirty="0"/>
              <a:t>, </a:t>
            </a:r>
            <a:r>
              <a:rPr lang="ru-RU" dirty="0" err="1"/>
              <a:t>ештеңе</a:t>
            </a:r>
            <a:r>
              <a:rPr lang="ru-RU" dirty="0"/>
              <a:t> </a:t>
            </a:r>
            <a:r>
              <a:rPr lang="ru-RU" dirty="0" err="1"/>
              <a:t>жібермеу</a:t>
            </a:r>
            <a:r>
              <a:rPr lang="ru-RU" dirty="0"/>
              <a:t>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ru-RU" dirty="0" err="1"/>
              <a:t>Блоктау</a:t>
            </a:r>
            <a:r>
              <a:rPr lang="ru-RU" dirty="0"/>
              <a:t>, </a:t>
            </a:r>
            <a:r>
              <a:rPr lang="ru-RU" dirty="0" err="1">
                <a:effectLst/>
              </a:rPr>
              <a:t>скриншоттар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түсіру</a:t>
            </a:r>
            <a:r>
              <a:rPr lang="ru-RU" dirty="0"/>
              <a:t>, </a:t>
            </a:r>
            <a:r>
              <a:rPr lang="ru-RU" dirty="0" err="1"/>
              <a:t>ересектерге</a:t>
            </a:r>
            <a:r>
              <a:rPr lang="ru-RU" dirty="0"/>
              <a:t> </a:t>
            </a:r>
            <a:r>
              <a:rPr lang="ru-RU" dirty="0" err="1"/>
              <a:t>хабарлау</a:t>
            </a:r>
            <a:r>
              <a:rPr lang="ru-RU" dirty="0"/>
              <a:t>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ru-RU" dirty="0" err="1">
                <a:effectLst/>
              </a:rPr>
              <a:t>Нақты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оқиғалар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туралы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әңгімелеу</a:t>
            </a:r>
            <a:endParaRPr lang="ru-RU" dirty="0">
              <a:effectLst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ru-RU" dirty="0" err="1"/>
              <a:t>Әлеуметтік</a:t>
            </a:r>
            <a:r>
              <a:rPr lang="ru-RU" dirty="0"/>
              <a:t> </a:t>
            </a:r>
            <a:r>
              <a:rPr lang="ru-RU" dirty="0" err="1"/>
              <a:t>желілерде</a:t>
            </a:r>
            <a:r>
              <a:rPr lang="ru-RU" dirty="0"/>
              <a:t>, </a:t>
            </a:r>
            <a:r>
              <a:rPr lang="ru-RU" dirty="0" err="1"/>
              <a:t>мессенджерлерде</a:t>
            </a:r>
            <a:r>
              <a:rPr lang="ru-RU" dirty="0"/>
              <a:t> </a:t>
            </a:r>
            <a:r>
              <a:rPr lang="ru-RU" dirty="0" err="1"/>
              <a:t>шағымдар</a:t>
            </a:r>
            <a:r>
              <a:rPr lang="ru-RU" dirty="0"/>
              <a:t>, </a:t>
            </a:r>
            <a:r>
              <a:rPr lang="ru-RU" dirty="0" err="1"/>
              <a:t>блоктау</a:t>
            </a:r>
            <a:r>
              <a:rPr lang="ru-RU" dirty="0"/>
              <a:t>, </a:t>
            </a:r>
            <a:r>
              <a:rPr lang="ru-RU" dirty="0" err="1"/>
              <a:t>полицияға</a:t>
            </a:r>
            <a:r>
              <a:rPr lang="ru-RU" dirty="0"/>
              <a:t> </a:t>
            </a:r>
            <a:r>
              <a:rPr lang="ru-RU" dirty="0" err="1"/>
              <a:t>арыз</a:t>
            </a:r>
            <a:r>
              <a:rPr lang="ru-RU" dirty="0"/>
              <a:t> </a:t>
            </a:r>
            <a:r>
              <a:rPr lang="ru-RU" dirty="0" err="1"/>
              <a:t>жазу</a:t>
            </a: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 err="1">
                <a:effectLst/>
              </a:rPr>
              <a:t>Міне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Астанада</a:t>
            </a:r>
            <a:r>
              <a:rPr lang="ru-RU" dirty="0">
                <a:effectLst/>
              </a:rPr>
              <a:t> 9 </a:t>
            </a:r>
            <a:r>
              <a:rPr lang="ru-RU" dirty="0" err="1">
                <a:effectLst/>
              </a:rPr>
              <a:t>жасар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қызды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қаскүнемдер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қалай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мазалағанының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тірі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мысалы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Алдымен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оған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құрдасы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шығып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Вконтактеде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Достық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ұсынды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содан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кейін</a:t>
            </a:r>
            <a:r>
              <a:rPr lang="ru-RU" dirty="0">
                <a:effectLst/>
              </a:rPr>
              <a:t> оны </a:t>
            </a:r>
            <a:r>
              <a:rPr lang="en-US" dirty="0">
                <a:effectLst/>
              </a:rPr>
              <a:t>TikTok-</a:t>
            </a:r>
            <a:r>
              <a:rPr lang="ru-RU" dirty="0" err="1">
                <a:effectLst/>
              </a:rPr>
              <a:t>қа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тіркелуге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шақырды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Мұнда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құрбанды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өңдеу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басталды</a:t>
            </a:r>
            <a:r>
              <a:rPr lang="ru-RU" dirty="0">
                <a:effectLst/>
              </a:rPr>
              <a:t>: "</a:t>
            </a:r>
            <a:r>
              <a:rPr lang="ru-RU" dirty="0" err="1">
                <a:effectLst/>
              </a:rPr>
              <a:t>Сіз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танымал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болып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продюсерлердің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назарын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аударғыңыз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келе</a:t>
            </a:r>
            <a:r>
              <a:rPr lang="ru-RU" dirty="0">
                <a:effectLst/>
              </a:rPr>
              <a:t> ме? </a:t>
            </a:r>
            <a:r>
              <a:rPr lang="ru-RU" dirty="0" err="1">
                <a:effectLst/>
              </a:rPr>
              <a:t>Содан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кейін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ән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жазыңыз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Сіз</a:t>
            </a:r>
            <a:r>
              <a:rPr lang="ru-RU" dirty="0">
                <a:effectLst/>
              </a:rPr>
              <a:t> лайк </a:t>
            </a:r>
            <a:r>
              <a:rPr lang="ru-RU" dirty="0" err="1">
                <a:effectLst/>
              </a:rPr>
              <a:t>алуыңыз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келсе-купальникте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ән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айту</a:t>
            </a:r>
            <a:r>
              <a:rPr lang="ru-RU" dirty="0">
                <a:effectLst/>
              </a:rPr>
              <a:t> керек. </a:t>
            </a:r>
            <a:r>
              <a:rPr lang="ru-RU" dirty="0" err="1">
                <a:effectLst/>
              </a:rPr>
              <a:t>Сіз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одан</a:t>
            </a:r>
            <a:r>
              <a:rPr lang="ru-RU" dirty="0">
                <a:effectLst/>
              </a:rPr>
              <a:t> да </a:t>
            </a:r>
            <a:r>
              <a:rPr lang="ru-RU" dirty="0" err="1">
                <a:effectLst/>
              </a:rPr>
              <a:t>көп</a:t>
            </a:r>
            <a:r>
              <a:rPr lang="ru-RU" dirty="0">
                <a:effectLst/>
              </a:rPr>
              <a:t> лайк </a:t>
            </a:r>
            <a:r>
              <a:rPr lang="ru-RU" dirty="0" err="1">
                <a:effectLst/>
              </a:rPr>
              <a:t>алуыңыз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келсе</a:t>
            </a:r>
            <a:r>
              <a:rPr lang="ru-RU" dirty="0">
                <a:effectLst/>
              </a:rPr>
              <a:t>- </a:t>
            </a:r>
            <a:r>
              <a:rPr lang="ru-RU" dirty="0" err="1">
                <a:effectLst/>
              </a:rPr>
              <a:t>шешініп</a:t>
            </a:r>
            <a:r>
              <a:rPr lang="ru-RU" dirty="0">
                <a:effectLst/>
              </a:rPr>
              <a:t>, </a:t>
            </a:r>
            <a:r>
              <a:rPr lang="ru-RU" dirty="0"/>
              <a:t>видео </a:t>
            </a:r>
            <a:r>
              <a:rPr lang="ru-RU" dirty="0" err="1"/>
              <a:t>жариялаңыз</a:t>
            </a:r>
            <a:r>
              <a:rPr lang="ru-RU" dirty="0">
                <a:effectLst/>
              </a:rPr>
              <a:t>". </a:t>
            </a:r>
            <a:r>
              <a:rPr lang="ru-RU" dirty="0" err="1">
                <a:effectLst/>
              </a:rPr>
              <a:t>Міне</a:t>
            </a:r>
            <a:r>
              <a:rPr lang="ru-RU" dirty="0">
                <a:effectLst/>
              </a:rPr>
              <a:t>, осы </a:t>
            </a:r>
            <a:r>
              <a:rPr lang="ru-RU" dirty="0" err="1">
                <a:effectLst/>
              </a:rPr>
              <a:t>сәтте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қыз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ыңғайсыз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болды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ол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қобалжи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бастады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Анасының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бұл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реакцияны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уақытында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байқап,дабыл</a:t>
            </a:r>
            <a:r>
              <a:rPr lang="ru-RU" dirty="0">
                <a:effectLst/>
              </a:rPr>
              <a:t> </a:t>
            </a:r>
            <a:r>
              <a:rPr lang="ru-RU" dirty="0" err="1"/>
              <a:t>қақты</a:t>
            </a:r>
            <a:r>
              <a:rPr lang="ru-RU" dirty="0">
                <a:effectLst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ru-RU" dirty="0" err="1"/>
              <a:t>Жетістіктің</a:t>
            </a:r>
            <a:r>
              <a:rPr lang="ru-RU" dirty="0"/>
              <a:t> 90% </a:t>
            </a:r>
            <a:endParaRPr dirty="0"/>
          </a:p>
        </p:txBody>
      </p:sp>
      <p:pic>
        <p:nvPicPr>
          <p:cNvPr id="166" name="Google Shape;16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3309" y="1803300"/>
            <a:ext cx="5010300" cy="334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9"/>
          <p:cNvSpPr txBox="1">
            <a:spLocks noGrp="1"/>
          </p:cNvSpPr>
          <p:nvPr>
            <p:ph type="body" idx="1"/>
          </p:nvPr>
        </p:nvSpPr>
        <p:spPr>
          <a:xfrm>
            <a:off x="311700" y="1013791"/>
            <a:ext cx="8520600" cy="39756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dirty="0" err="1">
                <a:effectLst/>
              </a:rPr>
              <a:t>Отбасындағы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сенім</a:t>
            </a:r>
            <a:r>
              <a:rPr lang="ru-RU" dirty="0">
                <a:effectLst/>
              </a:rPr>
              <a:t>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dirty="0" err="1"/>
              <a:t>Әңгімелесуге</a:t>
            </a:r>
            <a:r>
              <a:rPr lang="ru-RU" dirty="0"/>
              <a:t> </a:t>
            </a:r>
            <a:r>
              <a:rPr lang="ru-RU" dirty="0" err="1"/>
              <a:t>қорқыныш</a:t>
            </a:r>
            <a:r>
              <a:rPr lang="ru-RU" dirty="0"/>
              <a:t> </a:t>
            </a:r>
            <a:r>
              <a:rPr lang="ru-RU" dirty="0" err="1"/>
              <a:t>болмады</a:t>
            </a:r>
            <a:endParaRPr lang="ru-RU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dirty="0" err="1">
                <a:effectLst/>
              </a:rPr>
              <a:t>Үлгі</a:t>
            </a:r>
            <a:r>
              <a:rPr lang="ru-RU" dirty="0">
                <a:effectLst/>
              </a:rPr>
              <a:t> болу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dirty="0" err="1"/>
              <a:t>Әңгіме</a:t>
            </a:r>
            <a:r>
              <a:rPr lang="ru-RU" dirty="0"/>
              <a:t>, </a:t>
            </a:r>
            <a:r>
              <a:rPr lang="ru-RU" dirty="0" err="1"/>
              <a:t>кешкі</a:t>
            </a:r>
            <a:r>
              <a:rPr lang="ru-RU" dirty="0"/>
              <a:t> ас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dirty="0"/>
              <a:t>Сын </a:t>
            </a:r>
            <a:r>
              <a:rPr lang="ru-RU" dirty="0" err="1"/>
              <a:t>айтпау</a:t>
            </a:r>
            <a:endParaRPr lang="ru-RU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dirty="0">
                <a:effectLst/>
              </a:rPr>
              <a:t>Жеке </a:t>
            </a:r>
            <a:r>
              <a:rPr lang="ru-RU" dirty="0" err="1">
                <a:effectLst/>
              </a:rPr>
              <a:t>кеңістік</a:t>
            </a:r>
            <a:r>
              <a:rPr lang="ru-RU" dirty="0">
                <a:effectLst/>
              </a:rPr>
              <a:t> беру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dirty="0" err="1">
                <a:effectLst/>
              </a:rPr>
              <a:t>Тыңда</a:t>
            </a:r>
            <a:r>
              <a:rPr lang="ru-RU" dirty="0" err="1"/>
              <a:t>у</a:t>
            </a:r>
            <a:endParaRPr lang="ru-RU" dirty="0">
              <a:effectLst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dirty="0"/>
              <a:t>"</a:t>
            </a:r>
            <a:r>
              <a:rPr lang="ru-RU" dirty="0" err="1"/>
              <a:t>Қызыл</a:t>
            </a:r>
            <a:r>
              <a:rPr lang="ru-RU" dirty="0"/>
              <a:t> </a:t>
            </a:r>
            <a:r>
              <a:rPr lang="ru-RU" dirty="0" err="1"/>
              <a:t>жалауларды</a:t>
            </a:r>
            <a:r>
              <a:rPr lang="ru-RU" dirty="0"/>
              <a:t>" </a:t>
            </a:r>
            <a:r>
              <a:rPr lang="ru-RU" dirty="0" err="1"/>
              <a:t>бақылау</a:t>
            </a:r>
            <a:endParaRPr lang="ru-RU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dirty="0" err="1">
                <a:effectLst/>
              </a:rPr>
              <a:t>Қатысу</a:t>
            </a:r>
            <a:r>
              <a:rPr lang="ru-RU" dirty="0">
                <a:effectLst/>
              </a:rPr>
              <a:t>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dirty="0" err="1">
                <a:effectLst/>
              </a:rPr>
              <a:t>Дәстүрлер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ережелер</a:t>
            </a:r>
            <a:r>
              <a:rPr lang="ru-RU" dirty="0">
                <a:effectLst/>
              </a:rPr>
              <a:t>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dirty="0" err="1"/>
              <a:t>Бірге</a:t>
            </a:r>
            <a:r>
              <a:rPr lang="ru-RU" dirty="0"/>
              <a:t> </a:t>
            </a:r>
            <a:r>
              <a:rPr lang="ru-RU" dirty="0" err="1"/>
              <a:t>уақыт</a:t>
            </a:r>
            <a:r>
              <a:rPr lang="ru-RU" dirty="0"/>
              <a:t> </a:t>
            </a:r>
            <a:r>
              <a:rPr lang="ru-RU" dirty="0" err="1"/>
              <a:t>өткізу</a:t>
            </a:r>
            <a:r>
              <a:rPr lang="ru-RU" dirty="0"/>
              <a:t>, онлайн </a:t>
            </a:r>
            <a:r>
              <a:rPr lang="ru-RU" dirty="0" err="1"/>
              <a:t>және</a:t>
            </a:r>
            <a:r>
              <a:rPr lang="ru-RU" dirty="0"/>
              <a:t> оффлайн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err="1"/>
              <a:t>Баланың</a:t>
            </a:r>
            <a:r>
              <a:rPr lang="ru-RU" sz="2400" dirty="0"/>
              <a:t> </a:t>
            </a:r>
            <a:r>
              <a:rPr lang="ru-RU" sz="2400" dirty="0" err="1"/>
              <a:t>сау</a:t>
            </a:r>
            <a:r>
              <a:rPr lang="ru-RU" sz="2400" dirty="0"/>
              <a:t> </a:t>
            </a:r>
            <a:r>
              <a:rPr lang="ru-RU" sz="2400" dirty="0" err="1"/>
              <a:t>отбасында</a:t>
            </a:r>
            <a:r>
              <a:rPr lang="ru-RU" sz="2400" dirty="0"/>
              <a:t> </a:t>
            </a:r>
            <a:r>
              <a:rPr lang="ru-RU" sz="2400" dirty="0" err="1"/>
              <a:t>өскені</a:t>
            </a:r>
            <a:r>
              <a:rPr lang="ru-RU" sz="2400" dirty="0"/>
              <a:t> </a:t>
            </a:r>
            <a:r>
              <a:rPr lang="ru-RU" sz="2400" dirty="0" err="1"/>
              <a:t>ең</a:t>
            </a:r>
            <a:r>
              <a:rPr lang="ru-RU" sz="2400" dirty="0"/>
              <a:t> </a:t>
            </a:r>
            <a:r>
              <a:rPr lang="ru-RU" sz="2400" dirty="0" err="1"/>
              <a:t>жақсы</a:t>
            </a:r>
            <a:r>
              <a:rPr lang="ru-RU" sz="2400" dirty="0"/>
              <a:t>, </a:t>
            </a:r>
            <a:r>
              <a:rPr lang="ru-RU" sz="2400" dirty="0" err="1"/>
              <a:t>мұнда</a:t>
            </a:r>
            <a:r>
              <a:rPr lang="ru-RU" sz="2400" dirty="0"/>
              <a:t> </a:t>
            </a:r>
            <a:r>
              <a:rPr lang="ru-RU" sz="2400" dirty="0" err="1"/>
              <a:t>ол</a:t>
            </a:r>
            <a:r>
              <a:rPr lang="ru-RU" sz="2400" dirty="0"/>
              <a:t> </a:t>
            </a:r>
            <a:r>
              <a:rPr lang="ru-RU" sz="2400" dirty="0" err="1"/>
              <a:t>ата-анасымен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отбасының</a:t>
            </a:r>
            <a:r>
              <a:rPr lang="ru-RU" sz="2400" dirty="0"/>
              <a:t> </a:t>
            </a:r>
            <a:r>
              <a:rPr lang="ru-RU" sz="2400" dirty="0" err="1"/>
              <a:t>басқа</a:t>
            </a:r>
            <a:r>
              <a:rPr lang="ru-RU" sz="2400" dirty="0"/>
              <a:t> </a:t>
            </a:r>
            <a:r>
              <a:rPr lang="ru-RU" sz="2400" dirty="0" err="1"/>
              <a:t>мүшелерімен</a:t>
            </a:r>
            <a:r>
              <a:rPr lang="ru-RU" sz="2400" dirty="0"/>
              <a:t> </a:t>
            </a:r>
            <a:r>
              <a:rPr lang="ru-RU" sz="2400" dirty="0" err="1"/>
              <a:t>мықты</a:t>
            </a:r>
            <a:r>
              <a:rPr lang="ru-RU" sz="2400" dirty="0"/>
              <a:t> </a:t>
            </a:r>
            <a:r>
              <a:rPr lang="ru-RU" sz="2400" dirty="0" err="1"/>
              <a:t>эмоционалды</a:t>
            </a:r>
            <a:r>
              <a:rPr lang="ru-RU" sz="2400" dirty="0"/>
              <a:t> </a:t>
            </a:r>
            <a:r>
              <a:rPr lang="ru-RU" sz="2400" dirty="0" err="1"/>
              <a:t>байланыс</a:t>
            </a:r>
            <a:r>
              <a:rPr lang="ru-RU" sz="2400" dirty="0"/>
              <a:t> пен </a:t>
            </a:r>
            <a:r>
              <a:rPr lang="ru-RU" sz="2400" dirty="0" err="1"/>
              <a:t>сау</a:t>
            </a:r>
            <a:r>
              <a:rPr lang="ru-RU" sz="2400" dirty="0"/>
              <a:t> </a:t>
            </a:r>
            <a:r>
              <a:rPr lang="ru-RU" sz="2400" dirty="0" err="1"/>
              <a:t>байланысқа</a:t>
            </a:r>
            <a:r>
              <a:rPr lang="ru-RU" sz="2400" dirty="0"/>
              <a:t> </a:t>
            </a:r>
            <a:r>
              <a:rPr lang="ru-RU" sz="2400" dirty="0" err="1"/>
              <a:t>ие</a:t>
            </a:r>
            <a:r>
              <a:rPr lang="ru-RU" sz="2400" dirty="0"/>
              <a:t>. Сонда </a:t>
            </a:r>
            <a:r>
              <a:rPr lang="ru-RU" sz="2400" dirty="0" err="1"/>
              <a:t>ол</a:t>
            </a:r>
            <a:r>
              <a:rPr lang="ru-RU" sz="2400" dirty="0"/>
              <a:t> </a:t>
            </a:r>
            <a:r>
              <a:rPr lang="ru-RU" sz="2400" dirty="0" err="1"/>
              <a:t>біреу</a:t>
            </a:r>
            <a:r>
              <a:rPr lang="ru-RU" sz="2400" dirty="0"/>
              <a:t> </a:t>
            </a:r>
            <a:r>
              <a:rPr lang="ru-RU" sz="2400" dirty="0" err="1"/>
              <a:t>сенімін</a:t>
            </a:r>
            <a:r>
              <a:rPr lang="ru-RU" sz="2400" dirty="0"/>
              <a:t> </a:t>
            </a:r>
            <a:r>
              <a:rPr lang="ru-RU" sz="2400" dirty="0" err="1"/>
              <a:t>немесе</a:t>
            </a:r>
            <a:r>
              <a:rPr lang="ru-RU" sz="2400" dirty="0"/>
              <a:t> </a:t>
            </a:r>
            <a:r>
              <a:rPr lang="ru-RU" sz="2400" dirty="0" err="1"/>
              <a:t>денесін</a:t>
            </a:r>
            <a:r>
              <a:rPr lang="ru-RU" sz="2400" dirty="0"/>
              <a:t> </a:t>
            </a:r>
            <a:r>
              <a:rPr lang="ru-RU" sz="2400" dirty="0" err="1"/>
              <a:t>теріс</a:t>
            </a:r>
            <a:r>
              <a:rPr lang="ru-RU" sz="2400" dirty="0"/>
              <a:t> </a:t>
            </a:r>
            <a:r>
              <a:rPr lang="ru-RU" sz="2400" dirty="0" err="1"/>
              <a:t>пайдалануға</a:t>
            </a:r>
            <a:r>
              <a:rPr lang="ru-RU" sz="2400" dirty="0"/>
              <a:t> </a:t>
            </a:r>
            <a:r>
              <a:rPr lang="ru-RU" sz="2400" dirty="0" err="1"/>
              <a:t>тырысқанда</a:t>
            </a:r>
            <a:r>
              <a:rPr lang="ru-RU" sz="2400" dirty="0"/>
              <a:t>, оны </a:t>
            </a:r>
            <a:r>
              <a:rPr lang="ru-RU" sz="2400" dirty="0" err="1"/>
              <a:t>айқын</a:t>
            </a:r>
            <a:r>
              <a:rPr lang="ru-RU" sz="2400" dirty="0"/>
              <a:t> </a:t>
            </a:r>
            <a:r>
              <a:rPr lang="ru-RU" sz="2400" dirty="0" err="1"/>
              <a:t>таниды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қатты</a:t>
            </a:r>
            <a:r>
              <a:rPr lang="ru-RU" sz="2400" dirty="0"/>
              <a:t> </a:t>
            </a:r>
            <a:r>
              <a:rPr lang="ru-RU" sz="2400" dirty="0" err="1"/>
              <a:t>жауап</a:t>
            </a:r>
            <a:r>
              <a:rPr lang="ru-RU" sz="2400" dirty="0"/>
              <a:t> </a:t>
            </a:r>
            <a:r>
              <a:rPr lang="ru-RU" sz="2400" dirty="0" err="1"/>
              <a:t>береді</a:t>
            </a:r>
            <a:r>
              <a:rPr lang="ru-RU" sz="2400" dirty="0"/>
              <a:t>,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мұндай</a:t>
            </a:r>
            <a:r>
              <a:rPr lang="ru-RU" sz="2400" dirty="0"/>
              <a:t> </a:t>
            </a:r>
            <a:r>
              <a:rPr lang="ru-RU" sz="2400" dirty="0" err="1"/>
              <a:t>қатынастардың</a:t>
            </a:r>
            <a:r>
              <a:rPr lang="ru-RU" sz="2400" dirty="0"/>
              <a:t> ары </a:t>
            </a:r>
            <a:r>
              <a:rPr lang="ru-RU" sz="2400" dirty="0" err="1"/>
              <a:t>қарай</a:t>
            </a:r>
            <a:r>
              <a:rPr lang="ru-RU" sz="2400" dirty="0"/>
              <a:t> </a:t>
            </a:r>
            <a:r>
              <a:rPr lang="ru-RU" sz="2400" dirty="0" err="1"/>
              <a:t>жалғасуына</a:t>
            </a:r>
            <a:r>
              <a:rPr lang="ru-RU" sz="2400" dirty="0"/>
              <a:t> </a:t>
            </a:r>
            <a:r>
              <a:rPr lang="ru-RU" sz="2400" dirty="0" err="1"/>
              <a:t>жол</a:t>
            </a:r>
            <a:r>
              <a:rPr lang="ru-RU" sz="2400" dirty="0"/>
              <a:t> </a:t>
            </a:r>
            <a:r>
              <a:rPr lang="ru-RU" sz="2400" dirty="0" err="1"/>
              <a:t>бермейді</a:t>
            </a:r>
            <a:r>
              <a:rPr lang="ru-RU" sz="2400" dirty="0"/>
              <a:t>», — психолог </a:t>
            </a:r>
            <a:r>
              <a:rPr lang="ru-RU" sz="2400" dirty="0" err="1"/>
              <a:t>Ляйля</a:t>
            </a:r>
            <a:r>
              <a:rPr lang="ru-RU" sz="2400" dirty="0"/>
              <a:t> </a:t>
            </a:r>
            <a:r>
              <a:rPr lang="ru-RU" sz="2400" dirty="0" err="1"/>
              <a:t>Есназарова</a:t>
            </a:r>
            <a:r>
              <a:rPr lang="ru-RU" sz="2400" dirty="0"/>
              <a:t>.</a:t>
            </a:r>
            <a:endParaRPr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>
                <a:effectLst/>
              </a:rPr>
              <a:t>Кім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көмектеседі</a:t>
            </a:r>
            <a:endParaRPr dirty="0"/>
          </a:p>
        </p:txBody>
      </p:sp>
      <p:sp>
        <p:nvSpPr>
          <p:cNvPr id="179" name="Google Shape;179;p3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dirty="0" err="1">
                <a:effectLst/>
              </a:rPr>
              <a:t>Ата-аналар</a:t>
            </a:r>
            <a:r>
              <a:rPr lang="ru-RU" dirty="0">
                <a:effectLst/>
              </a:rPr>
              <a:t>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dirty="0" err="1">
                <a:effectLst/>
              </a:rPr>
              <a:t>Туыстар</a:t>
            </a:r>
            <a:endParaRPr lang="ru-RU" dirty="0">
              <a:effectLst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dirty="0" err="1">
                <a:effectLst/>
              </a:rPr>
              <a:t>Мұғалімдер</a:t>
            </a:r>
            <a:r>
              <a:rPr lang="ru-RU" dirty="0">
                <a:effectLst/>
              </a:rPr>
              <a:t>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dirty="0" err="1">
                <a:effectLst/>
              </a:rPr>
              <a:t>Мектеп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психологы</a:t>
            </a:r>
            <a:r>
              <a:rPr lang="ru-RU" dirty="0">
                <a:effectLst/>
              </a:rPr>
              <a:t>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dirty="0" err="1">
                <a:effectLst/>
              </a:rPr>
              <a:t>Сенім</a:t>
            </a:r>
            <a:r>
              <a:rPr lang="ru-RU" dirty="0">
                <a:effectLst/>
              </a:rPr>
              <a:t> телефоны 111</a:t>
            </a:r>
            <a:endParaRPr dirty="0"/>
          </a:p>
        </p:txBody>
      </p:sp>
      <p:pic>
        <p:nvPicPr>
          <p:cNvPr id="180" name="Google Shape;18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6375" y="1641550"/>
            <a:ext cx="5387626" cy="350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Шерентинг</a:t>
            </a:r>
            <a:endParaRPr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/>
              <a:t>Буллинг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dirty="0"/>
              <a:t>Жеке </a:t>
            </a:r>
            <a:r>
              <a:rPr lang="ru-RU" dirty="0" err="1"/>
              <a:t>деректердің</a:t>
            </a:r>
            <a:r>
              <a:rPr lang="ru-RU" dirty="0"/>
              <a:t> </a:t>
            </a:r>
            <a:r>
              <a:rPr lang="ru-RU" dirty="0" err="1"/>
              <a:t>ұрлануы</a:t>
            </a:r>
            <a:endParaRPr lang="ru-RU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b="0" i="0" dirty="0" err="1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Сталкинг</a:t>
            </a:r>
            <a:endParaRPr lang="ru-RU" b="0" i="0" dirty="0">
              <a:solidFill>
                <a:srgbClr val="4D5156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dirty="0" err="1"/>
              <a:t>Ұрлау</a:t>
            </a:r>
            <a:endParaRPr lang="ru-RU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dirty="0" err="1">
                <a:effectLst/>
              </a:rPr>
              <a:t>Фотосуретті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пайдалану</a:t>
            </a:r>
            <a:endParaRPr dirty="0"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2896" y="1630150"/>
            <a:ext cx="4821099" cy="351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>
                <a:effectLst/>
              </a:rPr>
              <a:t>Қосымша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ақпарат</a:t>
            </a:r>
            <a:endParaRPr dirty="0"/>
          </a:p>
        </p:txBody>
      </p:sp>
      <p:sp>
        <p:nvSpPr>
          <p:cNvPr id="186" name="Google Shape;186;p3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u="sng" dirty="0">
                <a:solidFill>
                  <a:schemeClr val="hlink"/>
                </a:solidFill>
                <a:hlinkClick r:id="rId3"/>
              </a:rPr>
              <a:t>Чек-лист по кибербезопасности - рус/каз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u="sng" dirty="0">
                <a:solidFill>
                  <a:schemeClr val="hlink"/>
                </a:solidFill>
                <a:hlinkClick r:id="rId4"/>
              </a:rPr>
              <a:t>Кибер Тұмар: Создание безопасного цифрового пространства для каждого ребенка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u="sng" dirty="0">
                <a:solidFill>
                  <a:schemeClr val="hlink"/>
                </a:solidFill>
                <a:hlinkClick r:id="rId5"/>
              </a:rPr>
              <a:t>Плакаты рус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u="sng" dirty="0">
                <a:solidFill>
                  <a:schemeClr val="hlink"/>
                </a:solidFill>
                <a:hlinkClick r:id="rId6"/>
              </a:rPr>
              <a:t>Плакаты каз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-RU" dirty="0" err="1">
                <a:effectLst/>
              </a:rPr>
              <a:t>Желідегі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қауіпсіздік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Қысқаша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нұсқаулық</a:t>
            </a:r>
            <a:endParaRPr dirty="0"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ru" u="sng" dirty="0">
                <a:solidFill>
                  <a:schemeClr val="hlink"/>
                </a:solidFill>
                <a:hlinkClick r:id="rId7"/>
              </a:rPr>
              <a:t>на русском</a:t>
            </a:r>
            <a:endParaRPr dirty="0"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ru" u="sng" dirty="0">
                <a:solidFill>
                  <a:schemeClr val="hlink"/>
                </a:solidFill>
                <a:hlinkClick r:id="rId8"/>
              </a:rPr>
              <a:t>на казахском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u="sng" dirty="0">
                <a:solidFill>
                  <a:schemeClr val="hlink"/>
                </a:solidFill>
                <a:hlinkClick r:id="rId9"/>
              </a:rPr>
              <a:t>https://www.internetmatters.org/ru/resources/</a:t>
            </a:r>
            <a:r>
              <a:rPr lang="ru" dirty="0"/>
              <a:t> 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u="sng" dirty="0">
                <a:solidFill>
                  <a:schemeClr val="hlink"/>
                </a:solidFill>
                <a:hlinkClick r:id="rId10"/>
              </a:rPr>
              <a:t>Курс курс, Кибергигиена для всех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u="sng" dirty="0">
                <a:solidFill>
                  <a:schemeClr val="hlink"/>
                </a:solidFill>
                <a:hlinkClick r:id="rId11"/>
              </a:rPr>
              <a:t>13 причин почему необходимо говорить с детьми о кибербезопасности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u="sng" dirty="0">
                <a:solidFill>
                  <a:schemeClr val="hlink"/>
                </a:solidFill>
                <a:hlinkClick r:id="rId12"/>
              </a:rPr>
              <a:t>Как защититься от кибербуллинга?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>
                <a:effectLst/>
              </a:rPr>
              <a:t>Біздің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өнімдеріміз</a:t>
            </a:r>
            <a:endParaRPr dirty="0"/>
          </a:p>
        </p:txBody>
      </p:sp>
      <p:sp>
        <p:nvSpPr>
          <p:cNvPr id="192" name="Google Shape;192;p3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dirty="0" err="1">
                <a:effectLst/>
              </a:rPr>
              <a:t>Қауіпсіздік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маманымен</a:t>
            </a:r>
            <a:r>
              <a:rPr lang="ru-RU" dirty="0">
                <a:effectLst/>
              </a:rPr>
              <a:t> Подкаст</a:t>
            </a:r>
            <a:endParaRPr lang="ru-RU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YoTube</a:t>
            </a:r>
            <a:endParaRPr lang="en-US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 u="sng" dirty="0">
                <a:solidFill>
                  <a:schemeClr val="hlink"/>
                </a:solidFill>
                <a:hlinkClick r:id="rId4"/>
              </a:rPr>
              <a:t>Аудио подкаст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/>
              <a:t>Психологпен подкаст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 u="sng" dirty="0">
                <a:solidFill>
                  <a:schemeClr val="hlink"/>
                </a:solidFill>
                <a:hlinkClick r:id="rId5"/>
              </a:rPr>
              <a:t>YoTube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 u="sng" dirty="0">
                <a:solidFill>
                  <a:schemeClr val="hlink"/>
                </a:solidFill>
                <a:hlinkClick r:id="rId6"/>
              </a:rPr>
              <a:t>Аудио подкаст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u="sng" dirty="0">
                <a:solidFill>
                  <a:schemeClr val="hlink"/>
                </a:solidFill>
                <a:hlinkClick r:id="rId7"/>
              </a:rPr>
              <a:t>Детство в сети: родительская стратегия для цифрового воспитания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u="sng" dirty="0">
                <a:solidFill>
                  <a:schemeClr val="hlink"/>
                </a:solidFill>
                <a:hlinkClick r:id="rId8"/>
              </a:rPr>
              <a:t>Как обезопасить детей в интернете: инструкция для родителей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u="sng" dirty="0">
                <a:solidFill>
                  <a:schemeClr val="hlink"/>
                </a:solidFill>
                <a:hlinkClick r:id="rId9"/>
              </a:rPr>
              <a:t>Ата-анаға арналған нұсқаулық: баланың интернеттегі қауіпсіздігі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5884" y="211332"/>
            <a:ext cx="8516416" cy="43575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spcAft>
                <a:spcPts val="1200"/>
              </a:spcAft>
            </a:pPr>
            <a:r>
              <a:rPr lang="ru-RU" sz="1400" dirty="0" err="1">
                <a:solidFill>
                  <a:schemeClr val="accent6">
                    <a:lumMod val="75000"/>
                  </a:schemeClr>
                </a:solidFill>
                <a:effectLst/>
              </a:rPr>
              <a:t>Баланың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ru-RU" sz="1400" dirty="0" err="1">
                <a:solidFill>
                  <a:schemeClr val="accent6">
                    <a:lumMod val="75000"/>
                  </a:schemeClr>
                </a:solidFill>
                <a:effectLst/>
              </a:rPr>
              <a:t>нақты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ru-RU" sz="1400" dirty="0" err="1">
                <a:solidFill>
                  <a:schemeClr val="accent6">
                    <a:lumMod val="75000"/>
                  </a:schemeClr>
                </a:solidFill>
                <a:effectLst/>
              </a:rPr>
              <a:t>жеке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ru-RU" sz="1400" dirty="0" err="1">
                <a:solidFill>
                  <a:schemeClr val="accent6">
                    <a:lumMod val="75000"/>
                  </a:schemeClr>
                </a:solidFill>
                <a:effectLst/>
              </a:rPr>
              <a:t>деректерін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ru-RU" sz="1400" dirty="0" err="1">
                <a:solidFill>
                  <a:schemeClr val="accent6">
                    <a:lumMod val="75000"/>
                  </a:schemeClr>
                </a:solidFill>
                <a:effectLst/>
              </a:rPr>
              <a:t>жариялаудан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ru-RU" sz="1400" dirty="0" err="1">
                <a:solidFill>
                  <a:schemeClr val="accent6">
                    <a:lumMod val="75000"/>
                  </a:schemeClr>
                </a:solidFill>
                <a:effectLst/>
              </a:rPr>
              <a:t>аулақ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ru-RU" sz="1400" dirty="0" err="1">
                <a:solidFill>
                  <a:schemeClr val="accent6">
                    <a:lumMod val="75000"/>
                  </a:schemeClr>
                </a:solidFill>
                <a:effectLst/>
              </a:rPr>
              <a:t>болыңыз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effectLst/>
              </a:rPr>
              <a:t>. </a:t>
            </a:r>
            <a:r>
              <a:rPr lang="ru-RU" sz="1400" dirty="0" err="1">
                <a:effectLst/>
              </a:rPr>
              <a:t>Бұл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туған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күн</a:t>
            </a:r>
            <a:r>
              <a:rPr lang="ru-RU" sz="1400" dirty="0">
                <a:effectLst/>
              </a:rPr>
              <a:t>, </a:t>
            </a:r>
            <a:r>
              <a:rPr lang="ru-RU" sz="1400" dirty="0" err="1">
                <a:effectLst/>
              </a:rPr>
              <a:t>үй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мекен-жайы</a:t>
            </a:r>
            <a:r>
              <a:rPr lang="ru-RU" sz="1400" dirty="0">
                <a:effectLst/>
              </a:rPr>
              <a:t>, </a:t>
            </a:r>
            <a:r>
              <a:rPr lang="ru-RU" sz="1400" dirty="0" err="1">
                <a:effectLst/>
              </a:rPr>
              <a:t>телефондар</a:t>
            </a:r>
            <a:r>
              <a:rPr lang="ru-RU" sz="1400" dirty="0">
                <a:effectLst/>
              </a:rPr>
              <a:t>, </a:t>
            </a:r>
            <a:r>
              <a:rPr lang="ru-RU" sz="1400" dirty="0" err="1">
                <a:effectLst/>
              </a:rPr>
              <a:t>лақапища</a:t>
            </a:r>
            <a:r>
              <a:rPr lang="ru-RU" sz="1400" dirty="0">
                <a:effectLst/>
              </a:rPr>
              <a:t>, хобби </a:t>
            </a:r>
            <a:r>
              <a:rPr lang="ru-RU" sz="1400" dirty="0" err="1">
                <a:effectLst/>
              </a:rPr>
              <a:t>және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бейтаныс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адамдарға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баланың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сеніміне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кіруге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мүмкіндік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беретін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басқа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мәліметтер</a:t>
            </a:r>
            <a:r>
              <a:rPr lang="ru-RU" sz="1400" dirty="0">
                <a:effectLst/>
              </a:rPr>
              <a:t>. </a:t>
            </a:r>
          </a:p>
          <a:p>
            <a:pPr marL="285750" indent="-285750">
              <a:spcAft>
                <a:spcPts val="1200"/>
              </a:spcAft>
            </a:pPr>
            <a:r>
              <a:rPr lang="ru-RU" sz="1400" dirty="0" err="1">
                <a:solidFill>
                  <a:schemeClr val="accent6">
                    <a:lumMod val="75000"/>
                  </a:schemeClr>
                </a:solidFill>
                <a:effectLst/>
              </a:rPr>
              <a:t>Мектептің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ru-RU" sz="1400" dirty="0" err="1">
                <a:solidFill>
                  <a:schemeClr val="accent6">
                    <a:lumMod val="75000"/>
                  </a:schemeClr>
                </a:solidFill>
                <a:effectLst/>
              </a:rPr>
              <a:t>орналасқан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ru-RU" sz="1400" dirty="0" err="1">
                <a:solidFill>
                  <a:schemeClr val="accent6">
                    <a:lumMod val="75000"/>
                  </a:schemeClr>
                </a:solidFill>
                <a:effectLst/>
              </a:rPr>
              <a:t>жері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effectLst/>
              </a:rPr>
              <a:t> мен </a:t>
            </a:r>
            <a:r>
              <a:rPr lang="ru-RU" sz="1400" dirty="0" err="1">
                <a:solidFill>
                  <a:schemeClr val="accent6">
                    <a:lumMod val="75000"/>
                  </a:schemeClr>
                </a:solidFill>
                <a:effectLst/>
              </a:rPr>
              <a:t>атауын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және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балалар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күнінің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кестесін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бөліспеңіз</a:t>
            </a:r>
            <a:r>
              <a:rPr lang="ru-RU" sz="1400" dirty="0">
                <a:effectLst/>
              </a:rPr>
              <a:t>. </a:t>
            </a:r>
          </a:p>
          <a:p>
            <a:pPr marL="285750" indent="-285750">
              <a:spcAft>
                <a:spcPts val="1200"/>
              </a:spcAft>
            </a:pPr>
            <a:r>
              <a:rPr lang="ru-RU" sz="1400" dirty="0" err="1">
                <a:solidFill>
                  <a:schemeClr val="accent6">
                    <a:lumMod val="75000"/>
                  </a:schemeClr>
                </a:solidFill>
                <a:effectLst/>
              </a:rPr>
              <a:t>Баланың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ru-RU" sz="1400" dirty="0" err="1">
                <a:solidFill>
                  <a:schemeClr val="accent6">
                    <a:lumMod val="75000"/>
                  </a:schemeClr>
                </a:solidFill>
                <a:effectLst/>
              </a:rPr>
              <a:t>жеке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ru-RU" sz="1400" dirty="0" err="1">
                <a:solidFill>
                  <a:schemeClr val="accent6">
                    <a:lumMod val="75000"/>
                  </a:schemeClr>
                </a:solidFill>
                <a:effectLst/>
              </a:rPr>
              <a:t>проблемалары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ru-RU" sz="1400" dirty="0" err="1">
                <a:effectLst/>
              </a:rPr>
              <a:t>туралы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ақпаратты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жариялаудан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сақ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болыңыз</a:t>
            </a:r>
            <a:r>
              <a:rPr lang="ru-RU" sz="1400" dirty="0">
                <a:effectLst/>
              </a:rPr>
              <a:t>. </a:t>
            </a:r>
            <a:r>
              <a:rPr lang="ru-RU" sz="1400" dirty="0" err="1">
                <a:effectLst/>
              </a:rPr>
              <a:t>Бұл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ақпарат</a:t>
            </a:r>
            <a:r>
              <a:rPr lang="ru-RU" sz="1400" dirty="0">
                <a:effectLst/>
              </a:rPr>
              <a:t> оны </a:t>
            </a:r>
            <a:r>
              <a:rPr lang="ru-RU" sz="1400" dirty="0" err="1">
                <a:effectLst/>
              </a:rPr>
              <a:t>шатастырып</a:t>
            </a:r>
            <a:r>
              <a:rPr lang="ru-RU" sz="1400" dirty="0">
                <a:effectLst/>
              </a:rPr>
              <a:t>, </a:t>
            </a:r>
            <a:r>
              <a:rPr lang="ru-RU" sz="1400" dirty="0" err="1">
                <a:effectLst/>
              </a:rPr>
              <a:t>қорқытуға</a:t>
            </a:r>
            <a:r>
              <a:rPr lang="ru-RU" sz="1400" dirty="0"/>
              <a:t> (</a:t>
            </a:r>
            <a:r>
              <a:rPr lang="ru-RU" sz="1400" dirty="0" err="1"/>
              <a:t>буллинг</a:t>
            </a:r>
            <a:r>
              <a:rPr lang="ru-RU" sz="1400" dirty="0"/>
              <a:t>)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себеп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болуы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мүмкін</a:t>
            </a:r>
            <a:r>
              <a:rPr lang="ru-RU" sz="1400" dirty="0">
                <a:effectLst/>
              </a:rPr>
              <a:t>.  </a:t>
            </a:r>
          </a:p>
          <a:p>
            <a:pPr marL="285750" indent="-285750">
              <a:spcAft>
                <a:spcPts val="1200"/>
              </a:spcAft>
            </a:pPr>
            <a:r>
              <a:rPr lang="ru-RU" sz="1400" dirty="0" err="1">
                <a:solidFill>
                  <a:schemeClr val="accent6">
                    <a:lumMod val="75000"/>
                  </a:schemeClr>
                </a:solidFill>
                <a:effectLst/>
              </a:rPr>
              <a:t>Баланың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ru-RU" sz="1400" dirty="0" err="1">
                <a:solidFill>
                  <a:schemeClr val="accent6">
                    <a:lumMod val="75000"/>
                  </a:schemeClr>
                </a:solidFill>
                <a:effectLst/>
              </a:rPr>
              <a:t>суретін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ru-RU" sz="1400" dirty="0" err="1">
                <a:solidFill>
                  <a:schemeClr val="accent6">
                    <a:lumMod val="75000"/>
                  </a:schemeClr>
                </a:solidFill>
                <a:effectLst/>
              </a:rPr>
              <a:t>интимдік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ru-RU" sz="1400" dirty="0" err="1">
                <a:solidFill>
                  <a:schemeClr val="accent6">
                    <a:lumMod val="75000"/>
                  </a:schemeClr>
                </a:solidFill>
                <a:effectLst/>
              </a:rPr>
              <a:t>жағдайларда</a:t>
            </a:r>
            <a:r>
              <a:rPr lang="ru-RU" sz="1400" dirty="0">
                <a:effectLst/>
              </a:rPr>
              <a:t>, </a:t>
            </a:r>
            <a:r>
              <a:rPr lang="ru-RU" sz="1400" dirty="0" err="1">
                <a:effectLst/>
              </a:rPr>
              <a:t>мысалы</a:t>
            </a:r>
            <a:r>
              <a:rPr lang="ru-RU" sz="1400" dirty="0">
                <a:effectLst/>
              </a:rPr>
              <a:t>, </a:t>
            </a:r>
            <a:r>
              <a:rPr lang="ru-RU" sz="1400" dirty="0" err="1">
                <a:effectLst/>
              </a:rPr>
              <a:t>іш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киімде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немесе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ваннада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орналастырмаңыз</a:t>
            </a:r>
            <a:r>
              <a:rPr lang="ru-RU" sz="1400" dirty="0">
                <a:effectLst/>
              </a:rPr>
              <a:t>. </a:t>
            </a:r>
            <a:r>
              <a:rPr lang="ru-RU" sz="1400" dirty="0" err="1"/>
              <a:t>Бұл</a:t>
            </a:r>
            <a:r>
              <a:rPr lang="ru-RU" sz="1400" dirty="0"/>
              <a:t> оны </a:t>
            </a:r>
            <a:r>
              <a:rPr lang="ru-RU" sz="1400" dirty="0" err="1"/>
              <a:t>құқық</a:t>
            </a:r>
            <a:r>
              <a:rPr lang="ru-RU" sz="1400" dirty="0"/>
              <a:t> </a:t>
            </a:r>
            <a:r>
              <a:rPr lang="ru-RU" sz="1400" dirty="0" err="1"/>
              <a:t>бұзушылар</a:t>
            </a:r>
            <a:r>
              <a:rPr lang="ru-RU" sz="1400" dirty="0"/>
              <a:t> </a:t>
            </a:r>
            <a:r>
              <a:rPr lang="ru-RU" sz="1400" dirty="0" err="1"/>
              <a:t>үшін</a:t>
            </a:r>
            <a:r>
              <a:rPr lang="ru-RU" sz="1400" dirty="0"/>
              <a:t> </a:t>
            </a:r>
            <a:r>
              <a:rPr lang="ru-RU" sz="1400" dirty="0" err="1"/>
              <a:t>сексуалдық</a:t>
            </a:r>
            <a:r>
              <a:rPr lang="ru-RU" sz="1400" dirty="0"/>
              <a:t> </a:t>
            </a:r>
            <a:r>
              <a:rPr lang="ru-RU" sz="1400" dirty="0" err="1"/>
              <a:t>объектіге</a:t>
            </a:r>
            <a:r>
              <a:rPr lang="ru-RU" sz="1400" dirty="0"/>
              <a:t> </a:t>
            </a:r>
            <a:r>
              <a:rPr lang="ru-RU" sz="1400" dirty="0" err="1"/>
              <a:t>айналдырып</a:t>
            </a:r>
            <a:r>
              <a:rPr lang="ru-RU" sz="1400" dirty="0"/>
              <a:t> </a:t>
            </a:r>
            <a:r>
              <a:rPr lang="ru-RU" sz="1400" dirty="0" err="1"/>
              <a:t>жіберуі</a:t>
            </a:r>
            <a:r>
              <a:rPr lang="ru-RU" sz="1400" dirty="0"/>
              <a:t> </a:t>
            </a:r>
            <a:r>
              <a:rPr lang="ru-RU" sz="1400" dirty="0" err="1"/>
              <a:t>мүмкін</a:t>
            </a:r>
            <a:r>
              <a:rPr lang="ru-RU" sz="1400" dirty="0"/>
              <a:t>.</a:t>
            </a:r>
            <a:endParaRPr lang="ru-RU" sz="1400" dirty="0">
              <a:effectLst/>
            </a:endParaRPr>
          </a:p>
          <a:p>
            <a:pPr marL="285750" indent="-285750">
              <a:spcAft>
                <a:spcPts val="1200"/>
              </a:spcAft>
            </a:pPr>
            <a:r>
              <a:rPr lang="ru-RU" sz="1400" dirty="0" err="1">
                <a:effectLst/>
              </a:rPr>
              <a:t>Болашақта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балаға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жағымсыз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немесе</a:t>
            </a:r>
            <a:r>
              <a:rPr lang="ru-RU" sz="1400" dirty="0">
                <a:effectLst/>
              </a:rPr>
              <a:t> </a:t>
            </a:r>
            <a:r>
              <a:rPr lang="ru-RU" sz="1400" dirty="0" err="1"/>
              <a:t>беделіне</a:t>
            </a:r>
            <a:r>
              <a:rPr lang="ru-RU" sz="1400" dirty="0"/>
              <a:t> </a:t>
            </a:r>
            <a:r>
              <a:rPr lang="ru-RU" sz="1400" dirty="0" err="1"/>
              <a:t>нұқсан</a:t>
            </a:r>
            <a:r>
              <a:rPr lang="ru-RU" sz="1400" dirty="0"/>
              <a:t> </a:t>
            </a:r>
            <a:r>
              <a:rPr lang="ru-RU" sz="1400" dirty="0" err="1"/>
              <a:t>келтіретін</a:t>
            </a:r>
            <a:r>
              <a:rPr lang="ru-RU" sz="1400" dirty="0"/>
              <a:t> </a:t>
            </a:r>
            <a:r>
              <a:rPr lang="ru-RU" sz="1400" dirty="0" err="1">
                <a:solidFill>
                  <a:schemeClr val="accent6">
                    <a:lumMod val="75000"/>
                  </a:schemeClr>
                </a:solidFill>
                <a:effectLst/>
              </a:rPr>
              <a:t>суреттерді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ru-RU" sz="1400" dirty="0" err="1">
                <a:solidFill>
                  <a:schemeClr val="accent6">
                    <a:lumMod val="75000"/>
                  </a:schemeClr>
                </a:solidFill>
                <a:effectLst/>
              </a:rPr>
              <a:t>жарияламаңыз</a:t>
            </a:r>
            <a:endParaRPr sz="1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/>
              <a:t>тәуелділік</a:t>
            </a:r>
            <a:endParaRPr dirty="0"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6900" y="1228675"/>
            <a:ext cx="6055970" cy="39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dirty="0" err="1">
                <a:effectLst/>
              </a:rPr>
              <a:t>Қашан</a:t>
            </a:r>
            <a:r>
              <a:rPr lang="ru-RU" dirty="0">
                <a:effectLst/>
              </a:rPr>
              <a:t> беру керек-</a:t>
            </a:r>
            <a:r>
              <a:rPr lang="ru-RU" dirty="0" err="1">
                <a:effectLst/>
              </a:rPr>
              <a:t>неғұрлым</a:t>
            </a:r>
            <a:r>
              <a:rPr lang="ru-RU" dirty="0">
                <a:effectLst/>
              </a:rPr>
              <a:t> кеш </a:t>
            </a:r>
            <a:r>
              <a:rPr lang="ru-RU" dirty="0" err="1">
                <a:effectLst/>
              </a:rPr>
              <a:t>болса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соғұрлым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жақсы</a:t>
            </a:r>
            <a:endParaRPr lang="en-US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dirty="0" err="1">
                <a:effectLst/>
              </a:rPr>
              <a:t>Минималды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параметрлер</a:t>
            </a:r>
            <a:r>
              <a:rPr lang="ru-RU" dirty="0">
                <a:effectLst/>
              </a:rPr>
              <a:t> </a:t>
            </a:r>
            <a:endParaRPr lang="en-US" dirty="0">
              <a:effectLst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-RU" dirty="0" err="1">
                <a:effectLst/>
              </a:rPr>
              <a:t>тыныш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дыбыс</a:t>
            </a:r>
            <a:r>
              <a:rPr lang="ru-RU" dirty="0">
                <a:effectLst/>
              </a:rPr>
              <a:t> </a:t>
            </a:r>
            <a:endParaRPr lang="en-US" dirty="0">
              <a:effectLst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-RU" dirty="0" err="1"/>
              <a:t>Қ</a:t>
            </a:r>
            <a:r>
              <a:rPr lang="ru-RU" dirty="0"/>
              <a:t>/Б экран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-RU" dirty="0" err="1"/>
              <a:t>Қоршаған</a:t>
            </a:r>
            <a:r>
              <a:rPr lang="ru-RU" dirty="0"/>
              <a:t> </a:t>
            </a:r>
            <a:r>
              <a:rPr lang="ru-RU" dirty="0" err="1"/>
              <a:t>әлем</a:t>
            </a:r>
            <a:r>
              <a:rPr lang="ru-RU" dirty="0"/>
              <a:t> - </a:t>
            </a:r>
            <a:r>
              <a:rPr lang="ru-RU" dirty="0" err="1"/>
              <a:t>әдемірек</a:t>
            </a:r>
            <a:endParaRPr lang="ru-RU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dirty="0" err="1">
                <a:effectLst/>
              </a:rPr>
              <a:t>Алгоритмдер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бізден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күшті</a:t>
            </a:r>
            <a:r>
              <a:rPr lang="ru-RU" dirty="0">
                <a:effectLst/>
              </a:rPr>
              <a:t> </a:t>
            </a:r>
            <a:endParaRPr lang="en-US" dirty="0">
              <a:effectLst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dirty="0">
                <a:effectLst/>
              </a:rPr>
              <a:t>ДЕЙІН </a:t>
            </a:r>
            <a:r>
              <a:rPr lang="ru-RU" dirty="0" err="1">
                <a:effectLst/>
              </a:rPr>
              <a:t>ережелер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жинағы</a:t>
            </a:r>
            <a:r>
              <a:rPr lang="ru-RU" dirty="0">
                <a:effectLst/>
              </a:rPr>
              <a:t> </a:t>
            </a:r>
            <a:endParaRPr lang="en-US" dirty="0">
              <a:effectLst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dirty="0"/>
              <a:t>Оффлайн </a:t>
            </a:r>
            <a:r>
              <a:rPr lang="ru-RU" dirty="0" err="1"/>
              <a:t>іс-шаралар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k-KZ" dirty="0"/>
              <a:t>үстел ойындары</a:t>
            </a:r>
            <a:endParaRPr lang="ru-RU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-RU" dirty="0" err="1">
                <a:effectLst/>
              </a:rPr>
              <a:t>үйірмелер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-RU" dirty="0" err="1"/>
              <a:t>бірлескен</a:t>
            </a:r>
            <a:r>
              <a:rPr lang="ru-RU" dirty="0"/>
              <a:t> </a:t>
            </a:r>
            <a:r>
              <a:rPr lang="ru-RU" dirty="0" err="1"/>
              <a:t>кешкі</a:t>
            </a:r>
            <a:r>
              <a:rPr lang="ru-RU" dirty="0"/>
              <a:t> ас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dirty="0" err="1"/>
              <a:t>Үлгі</a:t>
            </a:r>
            <a:r>
              <a:rPr lang="ru-RU" dirty="0"/>
              <a:t> болу</a:t>
            </a:r>
          </a:p>
        </p:txBody>
      </p:sp>
      <p:sp>
        <p:nvSpPr>
          <p:cNvPr id="2" name="Google Shape;77;p16">
            <a:extLst>
              <a:ext uri="{FF2B5EF4-FFF2-40B4-BE49-F238E27FC236}">
                <a16:creationId xmlns:a16="http://schemas.microsoft.com/office/drawing/2014/main" id="{A4A9EFF2-7703-B36E-C738-676F4E0953E5}"/>
              </a:ext>
            </a:extLst>
          </p:cNvPr>
          <p:cNvSpPr txBox="1">
            <a:spLocks/>
          </p:cNvSpPr>
          <p:nvPr/>
        </p:nvSpPr>
        <p:spPr>
          <a:xfrm>
            <a:off x="5476461" y="176597"/>
            <a:ext cx="3548269" cy="4790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114300" indent="0">
              <a:buNone/>
            </a:pPr>
            <a:r>
              <a:rPr lang="ru-RU" sz="1100" dirty="0" err="1"/>
              <a:t>Ата-аналарға</a:t>
            </a:r>
            <a:endParaRPr lang="ru-RU" sz="1100" dirty="0"/>
          </a:p>
          <a:p>
            <a:pPr marL="114300" indent="0">
              <a:buNone/>
            </a:pPr>
            <a:r>
              <a:rPr lang="ru-RU" sz="900" dirty="0" err="1">
                <a:effectLst/>
              </a:rPr>
              <a:t>Үйде</a:t>
            </a:r>
            <a:r>
              <a:rPr lang="ru-RU" sz="900" dirty="0">
                <a:effectLst/>
              </a:rPr>
              <a:t> </a:t>
            </a:r>
            <a:r>
              <a:rPr lang="ru-RU" sz="900" dirty="0" err="1">
                <a:effectLst/>
              </a:rPr>
              <a:t>және</a:t>
            </a:r>
            <a:r>
              <a:rPr lang="ru-RU" sz="900" dirty="0">
                <a:effectLst/>
              </a:rPr>
              <a:t> </a:t>
            </a:r>
            <a:r>
              <a:rPr lang="ru-RU" sz="900" dirty="0" err="1">
                <a:effectLst/>
              </a:rPr>
              <a:t>одан</a:t>
            </a:r>
            <a:r>
              <a:rPr lang="ru-RU" sz="900" dirty="0">
                <a:effectLst/>
              </a:rPr>
              <a:t> </a:t>
            </a:r>
            <a:r>
              <a:rPr lang="ru-RU" sz="900" dirty="0" err="1">
                <a:effectLst/>
              </a:rPr>
              <a:t>тыс</a:t>
            </a:r>
            <a:r>
              <a:rPr lang="ru-RU" sz="900" dirty="0">
                <a:effectLst/>
              </a:rPr>
              <a:t> </a:t>
            </a:r>
            <a:r>
              <a:rPr lang="ru-RU" sz="900" dirty="0" err="1">
                <a:effectLst/>
              </a:rPr>
              <a:t>жерлерде</a:t>
            </a:r>
            <a:r>
              <a:rPr lang="ru-RU" sz="900" dirty="0">
                <a:effectLst/>
              </a:rPr>
              <a:t> </a:t>
            </a:r>
            <a:r>
              <a:rPr lang="ru-RU" sz="900" dirty="0" err="1">
                <a:effectLst/>
              </a:rPr>
              <a:t>Интернетті</a:t>
            </a:r>
            <a:r>
              <a:rPr lang="ru-RU" sz="900" dirty="0">
                <a:effectLst/>
              </a:rPr>
              <a:t> </a:t>
            </a:r>
            <a:r>
              <a:rPr lang="ru-RU" sz="900" dirty="0" err="1">
                <a:solidFill>
                  <a:srgbClr val="C00000"/>
                </a:solidFill>
                <a:effectLst/>
              </a:rPr>
              <a:t>пайдаланудың</a:t>
            </a:r>
            <a:r>
              <a:rPr lang="ru-RU" sz="900" dirty="0">
                <a:solidFill>
                  <a:srgbClr val="C00000"/>
                </a:solidFill>
                <a:effectLst/>
              </a:rPr>
              <a:t> </a:t>
            </a:r>
            <a:r>
              <a:rPr lang="ru-RU" sz="900" dirty="0" err="1">
                <a:solidFill>
                  <a:srgbClr val="C00000"/>
                </a:solidFill>
                <a:effectLst/>
              </a:rPr>
              <a:t>нақты</a:t>
            </a:r>
            <a:r>
              <a:rPr lang="ru-RU" sz="900" dirty="0">
                <a:solidFill>
                  <a:srgbClr val="C00000"/>
                </a:solidFill>
                <a:effectLst/>
              </a:rPr>
              <a:t> </a:t>
            </a:r>
            <a:r>
              <a:rPr lang="ru-RU" sz="900" dirty="0" err="1">
                <a:solidFill>
                  <a:srgbClr val="C00000"/>
                </a:solidFill>
                <a:effectLst/>
              </a:rPr>
              <a:t>ережелері</a:t>
            </a:r>
            <a:r>
              <a:rPr lang="ru-RU" sz="900" dirty="0">
                <a:solidFill>
                  <a:srgbClr val="C00000"/>
                </a:solidFill>
                <a:effectLst/>
              </a:rPr>
              <a:t> мен </a:t>
            </a:r>
            <a:r>
              <a:rPr lang="ru-RU" sz="900" dirty="0" err="1">
                <a:solidFill>
                  <a:srgbClr val="C00000"/>
                </a:solidFill>
                <a:effectLst/>
              </a:rPr>
              <a:t>шектеулерін</a:t>
            </a:r>
            <a:r>
              <a:rPr lang="ru-RU" sz="900" dirty="0">
                <a:solidFill>
                  <a:srgbClr val="C00000"/>
                </a:solidFill>
                <a:effectLst/>
              </a:rPr>
              <a:t> </a:t>
            </a:r>
            <a:r>
              <a:rPr lang="ru-RU" sz="900" dirty="0" err="1">
                <a:solidFill>
                  <a:srgbClr val="C00000"/>
                </a:solidFill>
                <a:effectLst/>
              </a:rPr>
              <a:t>орнатыңыз</a:t>
            </a:r>
            <a:r>
              <a:rPr lang="ru-RU" sz="900" dirty="0">
                <a:solidFill>
                  <a:srgbClr val="C00000"/>
                </a:solidFill>
                <a:effectLst/>
              </a:rPr>
              <a:t>.</a:t>
            </a:r>
            <a:r>
              <a:rPr lang="ru-RU" sz="900" dirty="0">
                <a:effectLst/>
              </a:rPr>
              <a:t> </a:t>
            </a:r>
            <a:r>
              <a:rPr lang="ru-RU" sz="900" dirty="0" err="1">
                <a:effectLst/>
              </a:rPr>
              <a:t>Өзіңіз</a:t>
            </a:r>
            <a:r>
              <a:rPr lang="ru-RU" sz="900" dirty="0">
                <a:effectLst/>
              </a:rPr>
              <a:t> </a:t>
            </a:r>
            <a:r>
              <a:rPr lang="ru-RU" sz="900" dirty="0" err="1">
                <a:effectLst/>
              </a:rPr>
              <a:t>үлгі</a:t>
            </a:r>
            <a:r>
              <a:rPr lang="ru-RU" sz="900" dirty="0">
                <a:effectLst/>
              </a:rPr>
              <a:t> </a:t>
            </a:r>
            <a:r>
              <a:rPr lang="ru-RU" sz="900" dirty="0" err="1">
                <a:effectLst/>
              </a:rPr>
              <a:t>болыңыз</a:t>
            </a:r>
            <a:r>
              <a:rPr lang="ru-RU" sz="900" dirty="0">
                <a:effectLst/>
              </a:rPr>
              <a:t>.</a:t>
            </a:r>
          </a:p>
          <a:p>
            <a:pPr marL="114300" indent="0">
              <a:buNone/>
            </a:pPr>
            <a:endParaRPr lang="ru-RU" sz="900" dirty="0"/>
          </a:p>
          <a:p>
            <a:pPr marL="114300" indent="0">
              <a:buNone/>
            </a:pPr>
            <a:r>
              <a:rPr lang="ru-RU" sz="900" dirty="0" err="1">
                <a:solidFill>
                  <a:srgbClr val="C00000"/>
                </a:solidFill>
              </a:rPr>
              <a:t>Баланың</a:t>
            </a:r>
            <a:r>
              <a:rPr lang="ru-RU" sz="900" dirty="0">
                <a:solidFill>
                  <a:srgbClr val="C00000"/>
                </a:solidFill>
              </a:rPr>
              <a:t> онлайн </a:t>
            </a:r>
            <a:r>
              <a:rPr lang="ru-RU" sz="900" dirty="0" err="1">
                <a:solidFill>
                  <a:srgbClr val="C00000"/>
                </a:solidFill>
              </a:rPr>
              <a:t>өміріне</a:t>
            </a:r>
            <a:r>
              <a:rPr lang="ru-RU" sz="900" dirty="0">
                <a:solidFill>
                  <a:srgbClr val="C00000"/>
                </a:solidFill>
              </a:rPr>
              <a:t> </a:t>
            </a:r>
            <a:r>
              <a:rPr lang="ru-RU" sz="900" dirty="0" err="1">
                <a:solidFill>
                  <a:srgbClr val="C00000"/>
                </a:solidFill>
              </a:rPr>
              <a:t>қатысыңыз</a:t>
            </a:r>
            <a:r>
              <a:rPr lang="ru-RU" sz="900" dirty="0">
                <a:solidFill>
                  <a:srgbClr val="C00000"/>
                </a:solidFill>
              </a:rPr>
              <a:t>. </a:t>
            </a:r>
            <a:r>
              <a:rPr lang="ru-RU" sz="900" dirty="0"/>
              <a:t>Ол не </a:t>
            </a:r>
            <a:r>
              <a:rPr lang="ru-RU" sz="900" dirty="0" err="1"/>
              <a:t>істеп</a:t>
            </a:r>
            <a:r>
              <a:rPr lang="ru-RU" sz="900" dirty="0"/>
              <a:t> </a:t>
            </a:r>
            <a:r>
              <a:rPr lang="ru-RU" sz="900" dirty="0" err="1"/>
              <a:t>жатқанын</a:t>
            </a:r>
            <a:r>
              <a:rPr lang="ru-RU" sz="900" dirty="0"/>
              <a:t> </a:t>
            </a:r>
            <a:r>
              <a:rPr lang="ru-RU" sz="900" dirty="0" err="1"/>
              <a:t>және</a:t>
            </a:r>
            <a:r>
              <a:rPr lang="ru-RU" sz="900" dirty="0"/>
              <a:t> </a:t>
            </a:r>
            <a:r>
              <a:rPr lang="ru-RU" sz="900" dirty="0" err="1"/>
              <a:t>қаншалықты</a:t>
            </a:r>
            <a:r>
              <a:rPr lang="ru-RU" sz="900" dirty="0"/>
              <a:t> </a:t>
            </a:r>
            <a:r>
              <a:rPr lang="ru-RU" sz="900" dirty="0" err="1"/>
              <a:t>жиі</a:t>
            </a:r>
            <a:r>
              <a:rPr lang="ru-RU" sz="900" dirty="0"/>
              <a:t> </a:t>
            </a:r>
            <a:r>
              <a:rPr lang="ru-RU" sz="900" dirty="0" err="1"/>
              <a:t>қызығушылық</a:t>
            </a:r>
            <a:r>
              <a:rPr lang="ru-RU" sz="900" dirty="0"/>
              <a:t> </a:t>
            </a:r>
            <a:r>
              <a:rPr lang="ru-RU" sz="900" dirty="0" err="1"/>
              <a:t>танытыңыз</a:t>
            </a:r>
            <a:r>
              <a:rPr lang="ru-RU" sz="900" dirty="0"/>
              <a:t>.</a:t>
            </a:r>
          </a:p>
          <a:p>
            <a:pPr marL="114300" indent="0">
              <a:buNone/>
            </a:pPr>
            <a:endParaRPr lang="ru-RU" sz="900" dirty="0"/>
          </a:p>
          <a:p>
            <a:pPr marL="114300" indent="0">
              <a:buNone/>
            </a:pPr>
            <a:r>
              <a:rPr lang="ru-RU" sz="900" dirty="0" err="1">
                <a:solidFill>
                  <a:srgbClr val="C00000"/>
                </a:solidFill>
                <a:effectLst/>
              </a:rPr>
              <a:t>Салауатты</a:t>
            </a:r>
            <a:r>
              <a:rPr lang="ru-RU" sz="900" dirty="0">
                <a:solidFill>
                  <a:srgbClr val="C00000"/>
                </a:solidFill>
                <a:effectLst/>
              </a:rPr>
              <a:t> </a:t>
            </a:r>
            <a:r>
              <a:rPr lang="ru-RU" sz="900" dirty="0" err="1">
                <a:solidFill>
                  <a:srgbClr val="C00000"/>
                </a:solidFill>
                <a:effectLst/>
              </a:rPr>
              <a:t>күнделікті</a:t>
            </a:r>
            <a:r>
              <a:rPr lang="ru-RU" sz="900" dirty="0">
                <a:solidFill>
                  <a:srgbClr val="C00000"/>
                </a:solidFill>
                <a:effectLst/>
              </a:rPr>
              <a:t> </a:t>
            </a:r>
            <a:r>
              <a:rPr lang="ru-RU" sz="900" dirty="0" err="1">
                <a:solidFill>
                  <a:srgbClr val="C00000"/>
                </a:solidFill>
                <a:effectLst/>
              </a:rPr>
              <a:t>әдеттерді</a:t>
            </a:r>
            <a:r>
              <a:rPr lang="ru-RU" sz="900" dirty="0">
                <a:solidFill>
                  <a:srgbClr val="C00000"/>
                </a:solidFill>
                <a:effectLst/>
              </a:rPr>
              <a:t> </a:t>
            </a:r>
            <a:r>
              <a:rPr lang="ru-RU" sz="900" dirty="0" err="1">
                <a:solidFill>
                  <a:srgbClr val="C00000"/>
                </a:solidFill>
                <a:effectLst/>
              </a:rPr>
              <a:t>қалыптастырыңыз</a:t>
            </a:r>
            <a:r>
              <a:rPr lang="ru-RU" sz="900" dirty="0">
                <a:solidFill>
                  <a:srgbClr val="C00000"/>
                </a:solidFill>
                <a:effectLst/>
              </a:rPr>
              <a:t>. </a:t>
            </a:r>
            <a:r>
              <a:rPr lang="ru-RU" sz="900" dirty="0" err="1">
                <a:effectLst/>
              </a:rPr>
              <a:t>Балаңызды</a:t>
            </a:r>
            <a:r>
              <a:rPr lang="ru-RU" sz="900" dirty="0">
                <a:effectLst/>
              </a:rPr>
              <a:t> </a:t>
            </a:r>
            <a:r>
              <a:rPr lang="ru-RU" sz="900" dirty="0" err="1">
                <a:effectLst/>
              </a:rPr>
              <a:t>спортқа</a:t>
            </a:r>
            <a:r>
              <a:rPr lang="ru-RU" sz="900" dirty="0">
                <a:effectLst/>
              </a:rPr>
              <a:t>, </a:t>
            </a:r>
            <a:r>
              <a:rPr lang="ru-RU" sz="900" dirty="0" err="1">
                <a:effectLst/>
              </a:rPr>
              <a:t>кітап</a:t>
            </a:r>
            <a:r>
              <a:rPr lang="ru-RU" sz="900" dirty="0">
                <a:effectLst/>
              </a:rPr>
              <a:t> </a:t>
            </a:r>
            <a:r>
              <a:rPr lang="ru-RU" sz="900" dirty="0" err="1">
                <a:effectLst/>
              </a:rPr>
              <a:t>оқуға</a:t>
            </a:r>
            <a:r>
              <a:rPr lang="ru-RU" sz="900" dirty="0">
                <a:effectLst/>
              </a:rPr>
              <a:t> </a:t>
            </a:r>
            <a:r>
              <a:rPr lang="ru-RU" sz="900" dirty="0" err="1">
                <a:effectLst/>
              </a:rPr>
              <a:t>және</a:t>
            </a:r>
            <a:r>
              <a:rPr lang="ru-RU" sz="900" dirty="0">
                <a:effectLst/>
              </a:rPr>
              <a:t> </a:t>
            </a:r>
            <a:r>
              <a:rPr lang="ru-RU" sz="900" dirty="0" err="1">
                <a:effectLst/>
              </a:rPr>
              <a:t>басқа</a:t>
            </a:r>
            <a:r>
              <a:rPr lang="ru-RU" sz="900" dirty="0">
                <a:effectLst/>
              </a:rPr>
              <a:t> да </a:t>
            </a:r>
            <a:r>
              <a:rPr lang="ru-RU" sz="900" dirty="0" err="1">
                <a:effectLst/>
              </a:rPr>
              <a:t>пайдалы</a:t>
            </a:r>
            <a:r>
              <a:rPr lang="ru-RU" sz="900" dirty="0">
                <a:effectLst/>
              </a:rPr>
              <a:t> </a:t>
            </a:r>
            <a:r>
              <a:rPr lang="ru-RU" sz="900" dirty="0" err="1">
                <a:effectLst/>
              </a:rPr>
              <a:t>іс-шараларға</a:t>
            </a:r>
            <a:r>
              <a:rPr lang="ru-RU" sz="900" dirty="0">
                <a:effectLst/>
              </a:rPr>
              <a:t> </a:t>
            </a:r>
            <a:r>
              <a:rPr lang="ru-RU" sz="900" dirty="0" err="1">
                <a:effectLst/>
              </a:rPr>
              <a:t>шақырыңыз</a:t>
            </a:r>
            <a:r>
              <a:rPr lang="ru-RU" sz="900" dirty="0">
                <a:effectLst/>
              </a:rPr>
              <a:t>.</a:t>
            </a:r>
            <a:endParaRPr lang="ru-RU" sz="900" dirty="0"/>
          </a:p>
          <a:p>
            <a:pPr marL="114300" indent="0">
              <a:buNone/>
            </a:pPr>
            <a:endParaRPr lang="ru-RU" sz="1200" dirty="0"/>
          </a:p>
          <a:p>
            <a:pPr marL="114300" indent="0">
              <a:buNone/>
            </a:pPr>
            <a:r>
              <a:rPr lang="ru-RU" sz="900" dirty="0" err="1"/>
              <a:t>Кішкентай</a:t>
            </a:r>
            <a:r>
              <a:rPr lang="ru-RU" sz="900" dirty="0"/>
              <a:t> </a:t>
            </a:r>
            <a:r>
              <a:rPr lang="ru-RU" sz="900" dirty="0" err="1"/>
              <a:t>балаларға</a:t>
            </a:r>
            <a:r>
              <a:rPr lang="ru-RU" sz="900" dirty="0"/>
              <a:t> </a:t>
            </a:r>
            <a:r>
              <a:rPr lang="ru-RU" sz="900" dirty="0" err="1"/>
              <a:t>арналған</a:t>
            </a:r>
            <a:r>
              <a:rPr lang="ru-RU" sz="900" dirty="0"/>
              <a:t> </a:t>
            </a:r>
            <a:r>
              <a:rPr lang="ru-RU" sz="900" dirty="0" err="1">
                <a:solidFill>
                  <a:srgbClr val="C00000"/>
                </a:solidFill>
              </a:rPr>
              <a:t>Ата-аналық</a:t>
            </a:r>
            <a:r>
              <a:rPr lang="ru-RU" sz="900" dirty="0">
                <a:solidFill>
                  <a:srgbClr val="C00000"/>
                </a:solidFill>
              </a:rPr>
              <a:t> </a:t>
            </a:r>
            <a:r>
              <a:rPr lang="ru-RU" sz="900" dirty="0" err="1">
                <a:solidFill>
                  <a:srgbClr val="C00000"/>
                </a:solidFill>
              </a:rPr>
              <a:t>бақылау</a:t>
            </a:r>
            <a:r>
              <a:rPr lang="ru-RU" sz="900" dirty="0">
                <a:solidFill>
                  <a:srgbClr val="C00000"/>
                </a:solidFill>
              </a:rPr>
              <a:t> </a:t>
            </a:r>
            <a:r>
              <a:rPr lang="ru-RU" sz="900" dirty="0" err="1">
                <a:solidFill>
                  <a:srgbClr val="C00000"/>
                </a:solidFill>
              </a:rPr>
              <a:t>мүмкіндіктерін</a:t>
            </a:r>
            <a:r>
              <a:rPr lang="ru-RU" sz="900" dirty="0">
                <a:solidFill>
                  <a:srgbClr val="C00000"/>
                </a:solidFill>
              </a:rPr>
              <a:t> </a:t>
            </a:r>
            <a:r>
              <a:rPr lang="ru-RU" sz="900" dirty="0" err="1">
                <a:solidFill>
                  <a:srgbClr val="C00000"/>
                </a:solidFill>
              </a:rPr>
              <a:t>пайдаланыңыз</a:t>
            </a:r>
            <a:r>
              <a:rPr lang="ru-RU" sz="900" dirty="0">
                <a:solidFill>
                  <a:srgbClr val="C00000"/>
                </a:solidFill>
              </a:rPr>
              <a:t>.</a:t>
            </a:r>
            <a:r>
              <a:rPr lang="ru-RU" sz="900" dirty="0"/>
              <a:t> </a:t>
            </a:r>
            <a:r>
              <a:rPr lang="ru-RU" sz="900" dirty="0" err="1"/>
              <a:t>Балаларға</a:t>
            </a:r>
            <a:r>
              <a:rPr lang="ru-RU" sz="900" dirty="0"/>
              <a:t> </a:t>
            </a:r>
            <a:r>
              <a:rPr lang="ru-RU" sz="900" dirty="0" err="1"/>
              <a:t>арналған</a:t>
            </a:r>
            <a:r>
              <a:rPr lang="ru-RU" sz="900" dirty="0"/>
              <a:t> </a:t>
            </a:r>
            <a:r>
              <a:rPr lang="ru-RU" sz="900" dirty="0" err="1"/>
              <a:t>қолданбалар</a:t>
            </a:r>
            <a:r>
              <a:rPr lang="ru-RU" sz="900" dirty="0"/>
              <a:t> мен </a:t>
            </a:r>
            <a:r>
              <a:rPr lang="ru-RU" sz="900" dirty="0" err="1"/>
              <a:t>сайттарды</a:t>
            </a:r>
            <a:r>
              <a:rPr lang="ru-RU" sz="900" dirty="0"/>
              <a:t> </a:t>
            </a:r>
            <a:r>
              <a:rPr lang="ru-RU" sz="900" dirty="0" err="1"/>
              <a:t>пайдалануға</a:t>
            </a:r>
            <a:r>
              <a:rPr lang="ru-RU" sz="900" dirty="0"/>
              <a:t> </a:t>
            </a:r>
            <a:r>
              <a:rPr lang="ru-RU" sz="900" dirty="0" err="1"/>
              <a:t>шектеу</a:t>
            </a:r>
            <a:r>
              <a:rPr lang="ru-RU" sz="900" dirty="0"/>
              <a:t> </a:t>
            </a:r>
            <a:r>
              <a:rPr lang="ru-RU" sz="900" dirty="0" err="1"/>
              <a:t>қойыңыз</a:t>
            </a:r>
            <a:r>
              <a:rPr lang="ru-RU" sz="1200" dirty="0">
                <a:effectLst/>
              </a:rPr>
              <a:t>.</a:t>
            </a:r>
          </a:p>
          <a:p>
            <a:pPr marL="114300" indent="0">
              <a:buNone/>
            </a:pPr>
            <a:endParaRPr lang="ru-RU" sz="1200" dirty="0"/>
          </a:p>
          <a:p>
            <a:pPr marL="114300" indent="0">
              <a:buNone/>
            </a:pPr>
            <a:r>
              <a:rPr lang="ru-RU" sz="900" dirty="0" err="1">
                <a:solidFill>
                  <a:srgbClr val="C00000"/>
                </a:solidFill>
              </a:rPr>
              <a:t>Балалармен</a:t>
            </a:r>
            <a:r>
              <a:rPr lang="ru-RU" sz="900" dirty="0">
                <a:solidFill>
                  <a:srgbClr val="C00000"/>
                </a:solidFill>
              </a:rPr>
              <a:t> </a:t>
            </a:r>
            <a:r>
              <a:rPr lang="ru-RU" sz="900" dirty="0" err="1">
                <a:solidFill>
                  <a:srgbClr val="C00000"/>
                </a:solidFill>
              </a:rPr>
              <a:t>сапалы</a:t>
            </a:r>
            <a:r>
              <a:rPr lang="ru-RU" sz="900" dirty="0">
                <a:solidFill>
                  <a:srgbClr val="C00000"/>
                </a:solidFill>
              </a:rPr>
              <a:t> </a:t>
            </a:r>
            <a:r>
              <a:rPr lang="ru-RU" sz="900" dirty="0" err="1">
                <a:solidFill>
                  <a:srgbClr val="C00000"/>
                </a:solidFill>
              </a:rPr>
              <a:t>уақыт</a:t>
            </a:r>
            <a:r>
              <a:rPr lang="ru-RU" sz="900" dirty="0">
                <a:solidFill>
                  <a:srgbClr val="C00000"/>
                </a:solidFill>
              </a:rPr>
              <a:t> </a:t>
            </a:r>
            <a:r>
              <a:rPr lang="ru-RU" sz="900" dirty="0" err="1">
                <a:solidFill>
                  <a:srgbClr val="C00000"/>
                </a:solidFill>
              </a:rPr>
              <a:t>өткізіңіз</a:t>
            </a:r>
            <a:r>
              <a:rPr lang="ru-RU" sz="900" dirty="0">
                <a:solidFill>
                  <a:srgbClr val="C00000"/>
                </a:solidFill>
              </a:rPr>
              <a:t>. </a:t>
            </a:r>
            <a:r>
              <a:rPr lang="ru-RU" sz="900" dirty="0" err="1"/>
              <a:t>Отбасылық</a:t>
            </a:r>
            <a:r>
              <a:rPr lang="ru-RU" sz="900" dirty="0"/>
              <a:t> </a:t>
            </a:r>
            <a:r>
              <a:rPr lang="ru-RU" sz="900" dirty="0" err="1"/>
              <a:t>дәстүрлерді</a:t>
            </a:r>
            <a:r>
              <a:rPr lang="ru-RU" sz="900" dirty="0"/>
              <a:t> </a:t>
            </a:r>
            <a:r>
              <a:rPr lang="ru-RU" sz="900" dirty="0" err="1"/>
              <a:t>қалыптастырыңыз</a:t>
            </a:r>
            <a:r>
              <a:rPr lang="ru-RU" sz="900" dirty="0"/>
              <a:t>, </a:t>
            </a:r>
            <a:r>
              <a:rPr lang="ru-RU" sz="900" dirty="0" err="1"/>
              <a:t>бірлескен</a:t>
            </a:r>
            <a:r>
              <a:rPr lang="ru-RU" sz="900" dirty="0"/>
              <a:t> </a:t>
            </a:r>
            <a:r>
              <a:rPr lang="ru-RU" sz="900" dirty="0" err="1"/>
              <a:t>жағымды</a:t>
            </a:r>
            <a:r>
              <a:rPr lang="ru-RU" sz="900" dirty="0"/>
              <a:t> </a:t>
            </a:r>
            <a:r>
              <a:rPr lang="ru-RU" sz="900" dirty="0" err="1"/>
              <a:t>тәжірибе</a:t>
            </a:r>
            <a:r>
              <a:rPr lang="ru-RU" sz="900" dirty="0"/>
              <a:t> </a:t>
            </a:r>
            <a:r>
              <a:rPr lang="ru-RU" sz="900" dirty="0" err="1"/>
              <a:t>қалыптастырыңыз</a:t>
            </a:r>
            <a:r>
              <a:rPr lang="ru-RU" sz="900" dirty="0"/>
              <a:t>.</a:t>
            </a:r>
          </a:p>
          <a:p>
            <a:pPr marL="114300" indent="0">
              <a:buNone/>
            </a:pPr>
            <a:endParaRPr lang="ru-RU" sz="1000" dirty="0"/>
          </a:p>
          <a:p>
            <a:pPr marL="114300" indent="0">
              <a:buNone/>
            </a:pPr>
            <a:r>
              <a:rPr lang="ru-RU" sz="1000" dirty="0" err="1">
                <a:solidFill>
                  <a:srgbClr val="C00000"/>
                </a:solidFill>
                <a:effectLst/>
              </a:rPr>
              <a:t>Кәсіби</a:t>
            </a:r>
            <a:r>
              <a:rPr lang="ru-RU" sz="1000" dirty="0">
                <a:solidFill>
                  <a:srgbClr val="C00000"/>
                </a:solidFill>
                <a:effectLst/>
              </a:rPr>
              <a:t> </a:t>
            </a:r>
            <a:r>
              <a:rPr lang="ru-RU" sz="1000" dirty="0" err="1">
                <a:solidFill>
                  <a:srgbClr val="C00000"/>
                </a:solidFill>
                <a:effectLst/>
              </a:rPr>
              <a:t>көмекке</a:t>
            </a:r>
            <a:r>
              <a:rPr lang="ru-RU" sz="1000" dirty="0">
                <a:solidFill>
                  <a:srgbClr val="C00000"/>
                </a:solidFill>
                <a:effectLst/>
              </a:rPr>
              <a:t> </a:t>
            </a:r>
            <a:r>
              <a:rPr lang="ru-RU" sz="1000" dirty="0" err="1">
                <a:solidFill>
                  <a:srgbClr val="C00000"/>
                </a:solidFill>
                <a:effectLst/>
              </a:rPr>
              <a:t>жүгініңіз</a:t>
            </a:r>
            <a:r>
              <a:rPr lang="ru-RU" sz="1000" dirty="0">
                <a:solidFill>
                  <a:srgbClr val="C00000"/>
                </a:solidFill>
                <a:effectLst/>
              </a:rPr>
              <a:t>. </a:t>
            </a:r>
            <a:r>
              <a:rPr lang="ru-RU" sz="1000" dirty="0" err="1">
                <a:effectLst/>
              </a:rPr>
              <a:t>Егер</a:t>
            </a:r>
            <a:r>
              <a:rPr lang="ru-RU" sz="1000" dirty="0">
                <a:effectLst/>
              </a:rPr>
              <a:t> </a:t>
            </a:r>
            <a:r>
              <a:rPr lang="ru-RU" sz="1000" dirty="0" err="1">
                <a:effectLst/>
              </a:rPr>
              <a:t>баланың</a:t>
            </a:r>
            <a:r>
              <a:rPr lang="ru-RU" sz="1000" dirty="0">
                <a:effectLst/>
              </a:rPr>
              <a:t> </a:t>
            </a:r>
            <a:r>
              <a:rPr lang="ru-RU" sz="1000" dirty="0" err="1">
                <a:effectLst/>
              </a:rPr>
              <a:t>интернеттегі</a:t>
            </a:r>
            <a:r>
              <a:rPr lang="ru-RU" sz="1000" dirty="0">
                <a:effectLst/>
              </a:rPr>
              <a:t> </a:t>
            </a:r>
            <a:r>
              <a:rPr lang="ru-RU" sz="1000" dirty="0" err="1">
                <a:effectLst/>
              </a:rPr>
              <a:t>тәуелділігі</a:t>
            </a:r>
            <a:r>
              <a:rPr lang="ru-RU" sz="1000" dirty="0">
                <a:effectLst/>
              </a:rPr>
              <a:t> </a:t>
            </a:r>
            <a:r>
              <a:rPr lang="ru-RU" sz="1000" dirty="0" err="1">
                <a:effectLst/>
              </a:rPr>
              <a:t>күшейе</a:t>
            </a:r>
            <a:r>
              <a:rPr lang="ru-RU" sz="1000" dirty="0">
                <a:effectLst/>
              </a:rPr>
              <a:t> </a:t>
            </a:r>
            <a:r>
              <a:rPr lang="ru-RU" sz="1000" dirty="0" err="1">
                <a:effectLst/>
              </a:rPr>
              <a:t>түссе</a:t>
            </a:r>
            <a:r>
              <a:rPr lang="ru-RU" sz="1000" dirty="0">
                <a:effectLst/>
              </a:rPr>
              <a:t>, </a:t>
            </a:r>
            <a:r>
              <a:rPr lang="ru-RU" sz="1000" dirty="0" err="1">
                <a:effectLst/>
              </a:rPr>
              <a:t>мамандарға</a:t>
            </a:r>
            <a:r>
              <a:rPr lang="ru-RU" sz="1000" dirty="0">
                <a:effectLst/>
              </a:rPr>
              <a:t> </a:t>
            </a:r>
            <a:r>
              <a:rPr lang="ru-RU" sz="1000" dirty="0" err="1">
                <a:effectLst/>
              </a:rPr>
              <a:t>хабарласыңыз</a:t>
            </a:r>
            <a:r>
              <a:rPr lang="ru-RU" sz="1000" dirty="0">
                <a:effectLst/>
              </a:rPr>
              <a:t> (психолог, психотерапевт, </a:t>
            </a:r>
            <a:r>
              <a:rPr lang="ru-RU" sz="1000" dirty="0" err="1">
                <a:effectLst/>
              </a:rPr>
              <a:t>тәуелділік</a:t>
            </a:r>
            <a:r>
              <a:rPr lang="ru-RU" sz="1000" dirty="0">
                <a:effectLst/>
              </a:rPr>
              <a:t> </a:t>
            </a:r>
            <a:r>
              <a:rPr lang="ru-RU" sz="1000" dirty="0" err="1">
                <a:effectLst/>
              </a:rPr>
              <a:t>жөніндегі</a:t>
            </a:r>
            <a:r>
              <a:rPr lang="ru-RU" sz="1000" dirty="0">
                <a:effectLst/>
              </a:rPr>
              <a:t> </a:t>
            </a:r>
            <a:r>
              <a:rPr lang="ru-RU" sz="1000" dirty="0" err="1">
                <a:effectLst/>
              </a:rPr>
              <a:t>кеңесші</a:t>
            </a:r>
            <a:r>
              <a:rPr lang="ru-RU" sz="1000" dirty="0">
                <a:effectLst/>
              </a:rPr>
              <a:t>).</a:t>
            </a:r>
            <a:endParaRPr lang="ru-RU" sz="1000" dirty="0"/>
          </a:p>
          <a:p>
            <a:pPr marL="11430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>
                <a:effectLst/>
              </a:rPr>
              <a:t>Тәуелділік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кезеңдері</a:t>
            </a:r>
            <a:endParaRPr dirty="0"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6900" y="1533475"/>
            <a:ext cx="81738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b="1" dirty="0" err="1"/>
              <a:t>Қызығушылық</a:t>
            </a:r>
            <a:r>
              <a:rPr lang="ru-RU" b="1" dirty="0"/>
              <a:t> </a:t>
            </a:r>
            <a:r>
              <a:rPr lang="ru-RU" b="1" dirty="0" err="1"/>
              <a:t>кезеңі</a:t>
            </a:r>
            <a:endParaRPr lang="ru-RU"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b="1" dirty="0" err="1"/>
              <a:t>Құмарлық</a:t>
            </a:r>
            <a:r>
              <a:rPr lang="ru-RU" b="1" dirty="0"/>
              <a:t> </a:t>
            </a:r>
            <a:r>
              <a:rPr lang="ru-RU" b="1" dirty="0" err="1"/>
              <a:t>кезеңі</a:t>
            </a:r>
            <a:endParaRPr lang="ru-RU"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b="1" dirty="0" err="1"/>
              <a:t>Тәуелділіктің</a:t>
            </a:r>
            <a:r>
              <a:rPr lang="ru-RU" b="1" dirty="0"/>
              <a:t> </a:t>
            </a:r>
            <a:r>
              <a:rPr lang="ru-RU" b="1" dirty="0" err="1"/>
              <a:t>қалыптасу</a:t>
            </a:r>
            <a:r>
              <a:rPr lang="ru-RU" b="1" dirty="0"/>
              <a:t> </a:t>
            </a:r>
            <a:r>
              <a:rPr lang="ru-RU" b="1" dirty="0" err="1"/>
              <a:t>кезеңі</a:t>
            </a:r>
            <a:endParaRPr lang="ru-RU"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b="1" dirty="0" err="1"/>
              <a:t>Ойын</a:t>
            </a:r>
            <a:r>
              <a:rPr lang="ru-RU" b="1" dirty="0"/>
              <a:t> </a:t>
            </a:r>
            <a:r>
              <a:rPr lang="ru-RU" b="1" dirty="0" err="1"/>
              <a:t>тәуелділігінің</a:t>
            </a:r>
            <a:r>
              <a:rPr lang="ru-RU" b="1" dirty="0"/>
              <a:t> </a:t>
            </a:r>
            <a:r>
              <a:rPr lang="ru-RU" b="1" dirty="0" err="1"/>
              <a:t>клиникалық</a:t>
            </a:r>
            <a:r>
              <a:rPr lang="ru-RU" b="1" dirty="0"/>
              <a:t> </a:t>
            </a:r>
            <a:r>
              <a:rPr lang="ru-RU" b="1" dirty="0" err="1"/>
              <a:t>көріністер</a:t>
            </a:r>
            <a:r>
              <a:rPr lang="ru-RU" b="1" dirty="0"/>
              <a:t> </a:t>
            </a:r>
            <a:r>
              <a:rPr lang="ru-RU" b="1" dirty="0" err="1"/>
              <a:t>кезеңі</a:t>
            </a:r>
            <a:endParaRPr lang="ru-RU"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b="1" dirty="0"/>
              <a:t>Абстиненция </a:t>
            </a:r>
            <a:r>
              <a:rPr lang="ru-RU" b="1" dirty="0" err="1"/>
              <a:t>кезеңі</a:t>
            </a:r>
            <a:endParaRPr lang="ru-RU"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b="1" dirty="0"/>
              <a:t>Субкомпенсация </a:t>
            </a:r>
            <a:r>
              <a:rPr lang="ru-RU" b="1" dirty="0" err="1"/>
              <a:t>және</a:t>
            </a:r>
            <a:r>
              <a:rPr lang="ru-RU" b="1" dirty="0"/>
              <a:t> компенсация </a:t>
            </a:r>
            <a:r>
              <a:rPr lang="ru-RU" b="1" dirty="0" err="1"/>
              <a:t>кезеңі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u="sng" dirty="0">
                <a:solidFill>
                  <a:schemeClr val="hlink"/>
                </a:solidFill>
                <a:hlinkClick r:id="rId3"/>
              </a:rPr>
              <a:t>https://peremena.media/beskonechnyi-klik/</a:t>
            </a:r>
            <a:r>
              <a:rPr lang="ru" dirty="0"/>
              <a:t>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u="sng" dirty="0">
                <a:solidFill>
                  <a:schemeClr val="hlink"/>
                </a:solidFill>
                <a:hlinkClick r:id="rId4"/>
              </a:rPr>
              <a:t>https://www.instagram.com/p/C4NrWbdN3AN/?igsh=MTNwYTh0MHJ2dXljMw%3D%3D&amp;img_index=1</a:t>
            </a:r>
            <a:r>
              <a:rPr lang="ru" dirty="0"/>
              <a:t> </a:t>
            </a:r>
            <a:endParaRPr dirty="0"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16826" y="1"/>
            <a:ext cx="3727174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>
                <a:effectLst/>
              </a:rPr>
              <a:t>Гаджетті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орнату</a:t>
            </a:r>
            <a:endParaRPr dirty="0"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6900" y="1210700"/>
            <a:ext cx="8613300" cy="36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b="1" dirty="0" err="1"/>
              <a:t>Өз</a:t>
            </a:r>
            <a:r>
              <a:rPr lang="ru-RU" b="1" dirty="0"/>
              <a:t> </a:t>
            </a:r>
            <a:r>
              <a:rPr lang="ru-RU" b="1" dirty="0" err="1"/>
              <a:t>гаджетті</a:t>
            </a:r>
            <a:r>
              <a:rPr lang="ru-RU" b="1" dirty="0"/>
              <a:t> </a:t>
            </a:r>
            <a:r>
              <a:rPr lang="ru-RU" b="1" dirty="0" err="1"/>
              <a:t>бермеген</a:t>
            </a:r>
            <a:r>
              <a:rPr lang="ru-RU" b="1" dirty="0"/>
              <a:t> </a:t>
            </a:r>
            <a:r>
              <a:rPr lang="ru-RU" b="1" dirty="0" err="1"/>
              <a:t>жөн</a:t>
            </a:r>
            <a:endParaRPr lang="ru-RU"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b="1" dirty="0" err="1"/>
              <a:t>Ата-аналық</a:t>
            </a:r>
            <a:r>
              <a:rPr lang="ru-RU" b="1" dirty="0"/>
              <a:t> </a:t>
            </a:r>
            <a:r>
              <a:rPr lang="ru-RU" b="1" dirty="0" err="1"/>
              <a:t>бақылауды</a:t>
            </a:r>
            <a:r>
              <a:rPr lang="ru-RU" b="1" dirty="0"/>
              <a:t> </a:t>
            </a:r>
            <a:r>
              <a:rPr lang="ru-RU" b="1" dirty="0" err="1"/>
              <a:t>орнату</a:t>
            </a:r>
            <a:r>
              <a:rPr lang="ru-RU" b="1" dirty="0"/>
              <a:t> (</a:t>
            </a:r>
            <a:r>
              <a:rPr lang="ru-RU" b="1" dirty="0" err="1"/>
              <a:t>ерік-жігер</a:t>
            </a:r>
            <a:r>
              <a:rPr lang="ru-RU" b="1" dirty="0"/>
              <a:t> </a:t>
            </a:r>
            <a:r>
              <a:rPr lang="ru-RU" b="1" dirty="0" err="1"/>
              <a:t>жұмыс</a:t>
            </a:r>
            <a:r>
              <a:rPr lang="ru-RU" b="1" dirty="0"/>
              <a:t> </a:t>
            </a:r>
            <a:r>
              <a:rPr lang="ru-RU" b="1" dirty="0" err="1"/>
              <a:t>істемейді</a:t>
            </a:r>
            <a:r>
              <a:rPr lang="ru-RU" b="1" dirty="0"/>
              <a:t>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b="1" dirty="0" err="1"/>
              <a:t>Төлем</a:t>
            </a:r>
            <a:r>
              <a:rPr lang="ru-RU" b="1" dirty="0"/>
              <a:t> </a:t>
            </a:r>
            <a:r>
              <a:rPr lang="ru-RU" b="1" dirty="0" err="1"/>
              <a:t>операцияларына</a:t>
            </a:r>
            <a:r>
              <a:rPr lang="ru-RU" b="1" dirty="0"/>
              <a:t> </a:t>
            </a:r>
            <a:r>
              <a:rPr lang="ru-RU" b="1" dirty="0" err="1"/>
              <a:t>қол</a:t>
            </a:r>
            <a:r>
              <a:rPr lang="ru-RU" b="1" dirty="0"/>
              <a:t> </a:t>
            </a:r>
            <a:r>
              <a:rPr lang="ru-RU" b="1" dirty="0" err="1"/>
              <a:t>жеткізуді</a:t>
            </a:r>
            <a:r>
              <a:rPr lang="ru-RU" b="1" dirty="0"/>
              <a:t> </a:t>
            </a:r>
            <a:r>
              <a:rPr lang="ru-RU" b="1" dirty="0" err="1"/>
              <a:t>өшіру</a:t>
            </a:r>
            <a:r>
              <a:rPr lang="ru-RU" b="1" dirty="0"/>
              <a:t>. </a:t>
            </a:r>
            <a:r>
              <a:rPr lang="ru-RU" b="1" dirty="0" err="1"/>
              <a:t>Немесе</a:t>
            </a:r>
            <a:r>
              <a:rPr lang="ru-RU" b="1" dirty="0"/>
              <a:t> </a:t>
            </a:r>
            <a:r>
              <a:rPr lang="ru-RU" b="1" dirty="0" err="1"/>
              <a:t>рұқсат</a:t>
            </a:r>
            <a:r>
              <a:rPr lang="ru-RU" b="1" dirty="0"/>
              <a:t> </a:t>
            </a:r>
            <a:r>
              <a:rPr lang="ru-RU" b="1" dirty="0" err="1"/>
              <a:t>сұратуды</a:t>
            </a:r>
            <a:r>
              <a:rPr lang="ru-RU" b="1" dirty="0"/>
              <a:t> </a:t>
            </a:r>
            <a:r>
              <a:rPr lang="ru-RU" b="1" dirty="0" err="1"/>
              <a:t>орнату</a:t>
            </a:r>
            <a:endParaRPr lang="ru-RU"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b="1" dirty="0" err="1"/>
              <a:t>Параметрлерде</a:t>
            </a:r>
            <a:r>
              <a:rPr lang="ru-RU" b="1" dirty="0"/>
              <a:t> </a:t>
            </a:r>
            <a:r>
              <a:rPr lang="ru-RU" b="1" dirty="0" err="1"/>
              <a:t>нақты</a:t>
            </a:r>
            <a:r>
              <a:rPr lang="ru-RU" b="1" dirty="0"/>
              <a:t> </a:t>
            </a:r>
            <a:r>
              <a:rPr lang="ru-RU" b="1" dirty="0" err="1"/>
              <a:t>жасты</a:t>
            </a:r>
            <a:r>
              <a:rPr lang="ru-RU" b="1" dirty="0"/>
              <a:t> </a:t>
            </a:r>
            <a:r>
              <a:rPr lang="ru-RU" b="1" dirty="0" err="1"/>
              <a:t>көрсету</a:t>
            </a:r>
            <a:endParaRPr lang="ru-RU"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b="1" dirty="0" err="1"/>
              <a:t>Үйде</a:t>
            </a:r>
            <a:r>
              <a:rPr lang="ru-RU" b="1" dirty="0"/>
              <a:t> </a:t>
            </a:r>
            <a:r>
              <a:rPr lang="ru-RU" b="1" dirty="0" err="1"/>
              <a:t>модемді</a:t>
            </a:r>
            <a:r>
              <a:rPr lang="ru-RU" b="1" dirty="0"/>
              <a:t> </a:t>
            </a:r>
            <a:r>
              <a:rPr lang="ru-RU" b="1" dirty="0" err="1"/>
              <a:t>баптау</a:t>
            </a:r>
            <a:endParaRPr lang="ru-RU"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b="1" dirty="0" err="1"/>
              <a:t>Қосымшаларды</a:t>
            </a:r>
            <a:r>
              <a:rPr lang="ru-RU" b="1" dirty="0"/>
              <a:t> </a:t>
            </a:r>
            <a:r>
              <a:rPr lang="ru-RU" b="1" dirty="0" err="1"/>
              <a:t>және</a:t>
            </a:r>
            <a:r>
              <a:rPr lang="ru-RU" b="1" dirty="0"/>
              <a:t> </a:t>
            </a:r>
            <a:r>
              <a:rPr lang="ru-RU" b="1" dirty="0" err="1"/>
              <a:t>жүйені</a:t>
            </a:r>
            <a:r>
              <a:rPr lang="ru-RU" b="1" dirty="0"/>
              <a:t> </a:t>
            </a:r>
            <a:r>
              <a:rPr lang="ru-RU" b="1" dirty="0" err="1"/>
              <a:t>үнемі</a:t>
            </a:r>
            <a:r>
              <a:rPr lang="ru-RU" b="1" dirty="0"/>
              <a:t> </a:t>
            </a:r>
            <a:r>
              <a:rPr lang="ru-RU" b="1" dirty="0" err="1"/>
              <a:t>жаңартып</a:t>
            </a:r>
            <a:r>
              <a:rPr lang="ru-RU" b="1" dirty="0"/>
              <a:t> </a:t>
            </a:r>
            <a:r>
              <a:rPr lang="ru-RU" b="1" dirty="0" err="1"/>
              <a:t>отырыңыз</a:t>
            </a:r>
            <a:r>
              <a:rPr lang="ru-RU" b="1" dirty="0"/>
              <a:t>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b="1" dirty="0"/>
              <a:t>Пароль, </a:t>
            </a:r>
            <a:r>
              <a:rPr lang="ru-RU" b="1" dirty="0" err="1"/>
              <a:t>сурет</a:t>
            </a:r>
            <a:r>
              <a:rPr lang="ru-RU" b="1" dirty="0"/>
              <a:t>, </a:t>
            </a:r>
            <a:r>
              <a:rPr lang="ru-RU" b="1" dirty="0" err="1"/>
              <a:t>саусақ</a:t>
            </a:r>
            <a:r>
              <a:rPr lang="ru-RU" b="1" dirty="0"/>
              <a:t> </a:t>
            </a:r>
            <a:r>
              <a:rPr lang="ru-RU" b="1" dirty="0" err="1"/>
              <a:t>ізі</a:t>
            </a:r>
            <a:r>
              <a:rPr lang="ru-RU" b="1" dirty="0"/>
              <a:t> </a:t>
            </a:r>
            <a:r>
              <a:rPr lang="ru-RU" b="1" dirty="0" err="1"/>
              <a:t>қою</a:t>
            </a:r>
            <a:r>
              <a:rPr lang="ru-RU" b="1" dirty="0"/>
              <a:t>... </a:t>
            </a:r>
            <a:r>
              <a:rPr lang="ru-RU" b="1" dirty="0" err="1"/>
              <a:t>Бірақ</a:t>
            </a:r>
            <a:r>
              <a:rPr lang="ru-RU" b="1" dirty="0"/>
              <a:t> </a:t>
            </a:r>
            <a:r>
              <a:rPr lang="ru-RU" b="1" dirty="0" err="1"/>
              <a:t>сіздің</a:t>
            </a:r>
            <a:r>
              <a:rPr lang="ru-RU" b="1" dirty="0"/>
              <a:t> </a:t>
            </a:r>
            <a:r>
              <a:rPr lang="ru-RU" b="1" dirty="0" err="1"/>
              <a:t>қолыңызда</a:t>
            </a:r>
            <a:r>
              <a:rPr lang="ru-RU" b="1" dirty="0"/>
              <a:t> </a:t>
            </a:r>
            <a:r>
              <a:rPr lang="ru-RU" b="1" dirty="0" err="1"/>
              <a:t>болуы</a:t>
            </a:r>
            <a:r>
              <a:rPr lang="ru-RU" b="1" dirty="0"/>
              <a:t> керек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b="1" dirty="0"/>
              <a:t>2-факторлы аутентификация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/>
              <a:t>Ата-аналық</a:t>
            </a:r>
            <a:r>
              <a:rPr lang="ru-RU" dirty="0"/>
              <a:t> </a:t>
            </a:r>
            <a:r>
              <a:rPr lang="ru-RU" dirty="0" err="1"/>
              <a:t>бақылау</a:t>
            </a:r>
            <a:r>
              <a:rPr lang="ru-RU" dirty="0"/>
              <a:t>. </a:t>
            </a:r>
            <a:r>
              <a:rPr lang="en-US" dirty="0"/>
              <a:t>Family Link </a:t>
            </a:r>
            <a:r>
              <a:rPr lang="ru-RU" dirty="0" err="1"/>
              <a:t>мысалында</a:t>
            </a:r>
            <a:r>
              <a:rPr lang="ru-RU" dirty="0"/>
              <a:t>.</a:t>
            </a:r>
            <a:endParaRPr dirty="0"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28675"/>
            <a:ext cx="2788941" cy="391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6162" y="1023950"/>
            <a:ext cx="2189339" cy="4049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7024" y="1093850"/>
            <a:ext cx="2414595" cy="4049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/>
              <a:t>Ата-аналық</a:t>
            </a:r>
            <a:r>
              <a:rPr lang="ru-RU" dirty="0"/>
              <a:t> </a:t>
            </a:r>
            <a:r>
              <a:rPr lang="ru-RU" dirty="0" err="1"/>
              <a:t>бақылау</a:t>
            </a:r>
            <a:r>
              <a:rPr lang="ru-RU" dirty="0"/>
              <a:t>. </a:t>
            </a:r>
            <a:r>
              <a:rPr lang="en-US" dirty="0"/>
              <a:t>Family Link </a:t>
            </a:r>
            <a:r>
              <a:rPr lang="ru-RU" dirty="0" err="1"/>
              <a:t>мысалында</a:t>
            </a:r>
            <a:r>
              <a:rPr lang="ru-RU" dirty="0"/>
              <a:t>.</a:t>
            </a:r>
            <a:endParaRPr dirty="0"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13575"/>
            <a:ext cx="3086926" cy="342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0017" y="1713575"/>
            <a:ext cx="1944325" cy="342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5665" y="1713575"/>
            <a:ext cx="2233735" cy="342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>
                <a:effectLst/>
              </a:rPr>
              <a:t>Төлемдер</a:t>
            </a:r>
            <a:endParaRPr dirty="0"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b="1" dirty="0" err="1"/>
              <a:t>Ата-аналық</a:t>
            </a:r>
            <a:r>
              <a:rPr lang="ru-RU" b="1" dirty="0"/>
              <a:t> </a:t>
            </a:r>
            <a:r>
              <a:rPr lang="ru-RU" b="1" dirty="0" err="1"/>
              <a:t>бақылаудағы</a:t>
            </a:r>
            <a:r>
              <a:rPr lang="ru-RU" b="1" dirty="0"/>
              <a:t> </a:t>
            </a:r>
            <a:r>
              <a:rPr lang="ru-RU" b="1" dirty="0" err="1"/>
              <a:t>бөлік</a:t>
            </a:r>
            <a:endParaRPr lang="ru-RU"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b="1" dirty="0" err="1"/>
              <a:t>Банктік</a:t>
            </a:r>
            <a:r>
              <a:rPr lang="ru-RU" b="1" dirty="0"/>
              <a:t> </a:t>
            </a:r>
            <a:r>
              <a:rPr lang="ru-RU" b="1" dirty="0" err="1"/>
              <a:t>қосымшалардағы</a:t>
            </a:r>
            <a:r>
              <a:rPr lang="ru-RU" b="1" dirty="0"/>
              <a:t> </a:t>
            </a:r>
            <a:r>
              <a:rPr lang="ru-RU" b="1" dirty="0" err="1"/>
              <a:t>бөлік</a:t>
            </a:r>
            <a:endParaRPr lang="ru-RU"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b="1" dirty="0" err="1"/>
              <a:t>Баланың</a:t>
            </a:r>
            <a:r>
              <a:rPr lang="ru-RU" b="1" dirty="0"/>
              <a:t> </a:t>
            </a:r>
            <a:r>
              <a:rPr lang="ru-RU" b="1" dirty="0" err="1"/>
              <a:t>ақша</a:t>
            </a:r>
            <a:r>
              <a:rPr lang="ru-RU" b="1" dirty="0"/>
              <a:t> </a:t>
            </a:r>
            <a:r>
              <a:rPr lang="ru-RU" b="1" dirty="0" err="1"/>
              <a:t>көлемінің</a:t>
            </a:r>
            <a:r>
              <a:rPr lang="ru-RU" b="1" dirty="0"/>
              <a:t> </a:t>
            </a:r>
            <a:r>
              <a:rPr lang="ru-RU" b="1" dirty="0" err="1"/>
              <a:t>бір</a:t>
            </a:r>
            <a:r>
              <a:rPr lang="ru-RU" b="1" dirty="0"/>
              <a:t> </a:t>
            </a:r>
            <a:r>
              <a:rPr lang="ru-RU" b="1" dirty="0" err="1"/>
              <a:t>бөлігін</a:t>
            </a:r>
            <a:r>
              <a:rPr lang="ru-RU" b="1" dirty="0"/>
              <a:t> </a:t>
            </a:r>
            <a:r>
              <a:rPr lang="ru-RU" b="1" dirty="0" err="1"/>
              <a:t>сізде</a:t>
            </a:r>
            <a:r>
              <a:rPr lang="ru-RU" b="1" dirty="0"/>
              <a:t> </a:t>
            </a:r>
            <a:r>
              <a:rPr lang="ru-RU" b="1" dirty="0" err="1"/>
              <a:t>сақтауын</a:t>
            </a:r>
            <a:r>
              <a:rPr lang="ru-RU" b="1" dirty="0"/>
              <a:t> </a:t>
            </a:r>
            <a:r>
              <a:rPr lang="ru-RU" b="1" dirty="0" err="1"/>
              <a:t>қамтамасыз</a:t>
            </a:r>
            <a:r>
              <a:rPr lang="ru-RU" b="1" dirty="0"/>
              <a:t> </a:t>
            </a:r>
            <a:r>
              <a:rPr lang="ru-RU" b="1" dirty="0" err="1"/>
              <a:t>етіңіз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1056</Words>
  <Application>Microsoft Macintosh PowerPoint</Application>
  <PresentationFormat>On-screen Show (16:9)</PresentationFormat>
  <Paragraphs>154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Amatic SC</vt:lpstr>
      <vt:lpstr>Arial</vt:lpstr>
      <vt:lpstr>Source Code Pro</vt:lpstr>
      <vt:lpstr>Beach Day</vt:lpstr>
      <vt:lpstr>Желідегі Қауіпсіздік</vt:lpstr>
      <vt:lpstr>Шерентинг</vt:lpstr>
      <vt:lpstr>PowerPoint Presentation</vt:lpstr>
      <vt:lpstr>тәуелділік</vt:lpstr>
      <vt:lpstr>Тәуелділік кезеңдері</vt:lpstr>
      <vt:lpstr>Гаджетті орнату</vt:lpstr>
      <vt:lpstr>Ата-аналық бақылау. Family Link мысалында.</vt:lpstr>
      <vt:lpstr>Ата-аналық бақылау. Family Link мысалында.</vt:lpstr>
      <vt:lpstr>Төлемдер</vt:lpstr>
      <vt:lpstr>ӘЛЕУМЕТТІК ЖЕЛІЛЕРДЕГІ АЛҒАШҚЫ АККАУНТ</vt:lpstr>
      <vt:lpstr>Қарапайым ережелерді үйрету</vt:lpstr>
      <vt:lpstr>Жеке деректер</vt:lpstr>
      <vt:lpstr>Кибербуллинг пен бопсалаудың алдын алу.</vt:lpstr>
      <vt:lpstr>Желідегі бейтаныс адамдар</vt:lpstr>
      <vt:lpstr>Жыныстық бопсалау- Груминг</vt:lpstr>
      <vt:lpstr>PowerPoint Presentation</vt:lpstr>
      <vt:lpstr>Жетістіктің 90% </vt:lpstr>
      <vt:lpstr>PowerPoint Presentation</vt:lpstr>
      <vt:lpstr>Кім көмектеседі</vt:lpstr>
      <vt:lpstr>Қосымша ақпарат</vt:lpstr>
      <vt:lpstr>Біздің өнімдеріміз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Damira Kazhenova</cp:lastModifiedBy>
  <cp:revision>1</cp:revision>
  <dcterms:modified xsi:type="dcterms:W3CDTF">2024-10-28T09:07:47Z</dcterms:modified>
</cp:coreProperties>
</file>