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handoutMasterIdLst>
    <p:handoutMasterId r:id="rId33"/>
  </p:handoutMasterIdLst>
  <p:sldIdLst>
    <p:sldId id="302" r:id="rId2"/>
    <p:sldId id="283" r:id="rId3"/>
    <p:sldId id="300" r:id="rId4"/>
    <p:sldId id="263" r:id="rId5"/>
    <p:sldId id="294" r:id="rId6"/>
    <p:sldId id="262" r:id="rId7"/>
    <p:sldId id="275" r:id="rId8"/>
    <p:sldId id="276" r:id="rId9"/>
    <p:sldId id="274" r:id="rId10"/>
    <p:sldId id="278" r:id="rId11"/>
    <p:sldId id="264" r:id="rId12"/>
    <p:sldId id="265" r:id="rId13"/>
    <p:sldId id="277" r:id="rId14"/>
    <p:sldId id="279" r:id="rId15"/>
    <p:sldId id="273" r:id="rId16"/>
    <p:sldId id="266" r:id="rId17"/>
    <p:sldId id="281" r:id="rId18"/>
    <p:sldId id="268" r:id="rId19"/>
    <p:sldId id="270" r:id="rId20"/>
    <p:sldId id="297" r:id="rId21"/>
    <p:sldId id="260" r:id="rId22"/>
    <p:sldId id="269" r:id="rId23"/>
    <p:sldId id="293" r:id="rId24"/>
    <p:sldId id="292" r:id="rId25"/>
    <p:sldId id="271" r:id="rId26"/>
    <p:sldId id="296" r:id="rId27"/>
    <p:sldId id="298" r:id="rId28"/>
    <p:sldId id="299" r:id="rId29"/>
    <p:sldId id="301" r:id="rId30"/>
    <p:sldId id="291" r:id="rId31"/>
  </p:sldIdLst>
  <p:sldSz cx="9144000" cy="6858000" type="screen4x3"/>
  <p:notesSz cx="6858000" cy="9144000"/>
  <p:custDataLst>
    <p:tags r:id="rId3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0000"/>
    <a:srgbClr val="FFFFFF"/>
    <a:srgbClr val="281006"/>
    <a:srgbClr val="3C180A"/>
    <a:srgbClr val="FFFF99"/>
    <a:srgbClr val="FFCC66"/>
    <a:srgbClr val="CC0000"/>
    <a:srgbClr val="240F06"/>
    <a:srgbClr val="210D05"/>
    <a:srgbClr val="CC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620" autoAdjust="0"/>
    <p:restoredTop sz="80144" autoAdjust="0"/>
  </p:normalViewPr>
  <p:slideViewPr>
    <p:cSldViewPr>
      <p:cViewPr>
        <p:scale>
          <a:sx n="57" d="100"/>
          <a:sy n="57" d="100"/>
        </p:scale>
        <p:origin x="-3090" y="-13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61E73B-18AE-44A3-AFE1-A7C85FE2A5A1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8EC2831-C1B8-4571-A191-17A349228787}">
      <dgm:prSet phldrT="[Текст]" custT="1"/>
      <dgm:spPr>
        <a:solidFill>
          <a:schemeClr val="tx2">
            <a:lumMod val="75000"/>
          </a:schemeClr>
        </a:solidFill>
      </dgm:spPr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solidFill>
                <a:schemeClr val="bg1"/>
              </a:solidFill>
              <a:latin typeface="Arial" pitchFamily="34" charset="0"/>
              <a:ea typeface="Batang"/>
              <a:cs typeface="Arial" pitchFamily="34" charset="0"/>
            </a:rPr>
            <a:t>29 объектов общественного питания в школах  без СЭЗ</a:t>
          </a:r>
          <a:endParaRPr kumimoji="0" lang="kk-KZ" sz="1800" b="1" i="0" u="none" strike="noStrike" cap="none" normalizeH="0" baseline="0" dirty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Batang"/>
            <a:cs typeface="Arial" pitchFamily="34" charset="0"/>
          </a:endParaRPr>
        </a:p>
        <a:p>
          <a:pPr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dirty="0"/>
        </a:p>
      </dgm:t>
    </dgm:pt>
    <dgm:pt modelId="{F2FD3F34-F64A-4C5F-9E4A-7AA8EC97E257}" type="parTrans" cxnId="{FC27005E-DA1A-4696-8AF7-AE69CAFD7785}">
      <dgm:prSet/>
      <dgm:spPr/>
      <dgm:t>
        <a:bodyPr/>
        <a:lstStyle/>
        <a:p>
          <a:endParaRPr lang="ru-RU"/>
        </a:p>
      </dgm:t>
    </dgm:pt>
    <dgm:pt modelId="{905BDCBE-905C-4616-A513-75B764EFFA65}" type="sibTrans" cxnId="{FC27005E-DA1A-4696-8AF7-AE69CAFD7785}">
      <dgm:prSet/>
      <dgm:spPr/>
      <dgm:t>
        <a:bodyPr/>
        <a:lstStyle/>
        <a:p>
          <a:endParaRPr lang="ru-RU"/>
        </a:p>
      </dgm:t>
    </dgm:pt>
    <dgm:pt modelId="{C1FE6C3D-BD12-40AC-88FD-E10742233AEB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kk-KZ" sz="1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Batang"/>
              <a:cs typeface="Arial" pitchFamily="34" charset="0"/>
            </a:rPr>
            <a:t>в 12 школах </a:t>
          </a:r>
          <a:r>
            <a:rPr kumimoji="0" lang="kk-KZ" sz="1800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ea typeface="Batang"/>
              <a:cs typeface="Arial" pitchFamily="34" charset="0"/>
            </a:rPr>
            <a:t>Абайского района (пищеблоки)</a:t>
          </a:r>
          <a:endParaRPr lang="ru-RU" sz="1800" dirty="0" smtClean="0">
            <a:solidFill>
              <a:schemeClr val="tx2">
                <a:lumMod val="75000"/>
              </a:schemeClr>
            </a:solidFill>
            <a:latin typeface="Arial" pitchFamily="34" charset="0"/>
            <a:cs typeface="Arial" pitchFamily="34" charset="0"/>
          </a:endParaRPr>
        </a:p>
        <a:p>
          <a:pPr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dirty="0"/>
        </a:p>
      </dgm:t>
    </dgm:pt>
    <dgm:pt modelId="{FA59EA24-1D43-4396-AB7B-1EABBB5C61F7}" type="parTrans" cxnId="{406D9B6A-0C22-4F25-915E-7BEAC130A5B3}">
      <dgm:prSet/>
      <dgm:spPr/>
      <dgm:t>
        <a:bodyPr/>
        <a:lstStyle/>
        <a:p>
          <a:endParaRPr lang="ru-RU"/>
        </a:p>
      </dgm:t>
    </dgm:pt>
    <dgm:pt modelId="{9882B3D0-B468-45EA-9977-BC626205F09B}" type="sibTrans" cxnId="{406D9B6A-0C22-4F25-915E-7BEAC130A5B3}">
      <dgm:prSet/>
      <dgm:spPr/>
      <dgm:t>
        <a:bodyPr/>
        <a:lstStyle/>
        <a:p>
          <a:endParaRPr lang="ru-RU"/>
        </a:p>
      </dgm:t>
    </dgm:pt>
    <dgm:pt modelId="{4E911CD0-C8CC-4FCD-8108-919928BA6AA9}">
      <dgm:prSet custT="1"/>
      <dgm:spPr/>
      <dgm:t>
        <a:bodyPr/>
        <a:lstStyle/>
        <a:p>
          <a:r>
            <a:rPr kumimoji="0" lang="kk-KZ" sz="1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Batang"/>
              <a:cs typeface="Arial" pitchFamily="34" charset="0"/>
            </a:rPr>
            <a:t>в 11 школах </a:t>
          </a:r>
          <a:r>
            <a:rPr kumimoji="0" lang="kk-KZ" sz="1800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ea typeface="Batang"/>
              <a:cs typeface="Arial" pitchFamily="34" charset="0"/>
            </a:rPr>
            <a:t>Актогайского района (пищеблоки)</a:t>
          </a:r>
          <a:endParaRPr lang="ru-RU" sz="1800" dirty="0">
            <a:solidFill>
              <a:schemeClr val="tx2">
                <a:lumMod val="75000"/>
              </a:schemeClr>
            </a:solidFill>
          </a:endParaRPr>
        </a:p>
      </dgm:t>
    </dgm:pt>
    <dgm:pt modelId="{D238BF24-BD48-41AF-BAD4-82D35D01DE45}" type="parTrans" cxnId="{32A43E2B-10B4-418A-93A1-C60D40E827C1}">
      <dgm:prSet/>
      <dgm:spPr/>
      <dgm:t>
        <a:bodyPr/>
        <a:lstStyle/>
        <a:p>
          <a:endParaRPr lang="ru-RU"/>
        </a:p>
      </dgm:t>
    </dgm:pt>
    <dgm:pt modelId="{E721090F-E250-4084-B3ED-36ED8877BB40}" type="sibTrans" cxnId="{32A43E2B-10B4-418A-93A1-C60D40E827C1}">
      <dgm:prSet/>
      <dgm:spPr/>
      <dgm:t>
        <a:bodyPr/>
        <a:lstStyle/>
        <a:p>
          <a:endParaRPr lang="ru-RU"/>
        </a:p>
      </dgm:t>
    </dgm:pt>
    <dgm:pt modelId="{BF55BA67-38A2-4478-BFBF-5137A31F4921}">
      <dgm:prSet custT="1"/>
      <dgm:spPr/>
      <dgm:t>
        <a:bodyPr/>
        <a:lstStyle/>
        <a:p>
          <a:r>
            <a:rPr kumimoji="0" lang="kk-KZ" sz="1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Batang"/>
              <a:cs typeface="Arial" pitchFamily="34" charset="0"/>
            </a:rPr>
            <a:t>в 6 школах </a:t>
          </a:r>
          <a:r>
            <a:rPr kumimoji="0" lang="kk-KZ" sz="1800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ea typeface="Batang"/>
              <a:cs typeface="Arial" pitchFamily="34" charset="0"/>
            </a:rPr>
            <a:t>Нуринского района (буфеты)</a:t>
          </a:r>
          <a:endParaRPr lang="ru-RU" sz="1800" dirty="0">
            <a:solidFill>
              <a:schemeClr val="tx2">
                <a:lumMod val="75000"/>
              </a:schemeClr>
            </a:solidFill>
          </a:endParaRPr>
        </a:p>
      </dgm:t>
    </dgm:pt>
    <dgm:pt modelId="{51F1C755-2218-4F00-97AE-6D726CB9D797}" type="parTrans" cxnId="{678E9E2A-6C22-442A-8828-DAE967CF97FE}">
      <dgm:prSet/>
      <dgm:spPr/>
      <dgm:t>
        <a:bodyPr/>
        <a:lstStyle/>
        <a:p>
          <a:endParaRPr lang="ru-RU"/>
        </a:p>
      </dgm:t>
    </dgm:pt>
    <dgm:pt modelId="{B476DBF6-16B8-4D5F-8E5D-84D73B5EE2EF}" type="sibTrans" cxnId="{678E9E2A-6C22-442A-8828-DAE967CF97FE}">
      <dgm:prSet/>
      <dgm:spPr/>
      <dgm:t>
        <a:bodyPr/>
        <a:lstStyle/>
        <a:p>
          <a:endParaRPr lang="ru-RU"/>
        </a:p>
      </dgm:t>
    </dgm:pt>
    <dgm:pt modelId="{39EE14D7-F8BC-4625-A1A6-669C32D5FB73}" type="pres">
      <dgm:prSet presAssocID="{9D61E73B-18AE-44A3-AFE1-A7C85FE2A5A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F923DF5-F24E-4D91-8A47-B1D9226B7BB9}" type="pres">
      <dgm:prSet presAssocID="{E8EC2831-C1B8-4571-A191-17A349228787}" presName="root" presStyleCnt="0"/>
      <dgm:spPr/>
    </dgm:pt>
    <dgm:pt modelId="{240B3575-B487-4C93-8418-9FC5935887C9}" type="pres">
      <dgm:prSet presAssocID="{E8EC2831-C1B8-4571-A191-17A349228787}" presName="rootComposite" presStyleCnt="0"/>
      <dgm:spPr/>
    </dgm:pt>
    <dgm:pt modelId="{26AF049C-818D-49EB-BFF5-C85C896D04F9}" type="pres">
      <dgm:prSet presAssocID="{E8EC2831-C1B8-4571-A191-17A349228787}" presName="rootText" presStyleLbl="node1" presStyleIdx="0" presStyleCnt="1" custScaleX="132463"/>
      <dgm:spPr/>
      <dgm:t>
        <a:bodyPr/>
        <a:lstStyle/>
        <a:p>
          <a:endParaRPr lang="ru-RU"/>
        </a:p>
      </dgm:t>
    </dgm:pt>
    <dgm:pt modelId="{90338AF0-4389-421E-A948-EAB896ECB135}" type="pres">
      <dgm:prSet presAssocID="{E8EC2831-C1B8-4571-A191-17A349228787}" presName="rootConnector" presStyleLbl="node1" presStyleIdx="0" presStyleCnt="1"/>
      <dgm:spPr/>
      <dgm:t>
        <a:bodyPr/>
        <a:lstStyle/>
        <a:p>
          <a:endParaRPr lang="ru-RU"/>
        </a:p>
      </dgm:t>
    </dgm:pt>
    <dgm:pt modelId="{87ACB9E5-3556-4072-B5C6-09430B94B284}" type="pres">
      <dgm:prSet presAssocID="{E8EC2831-C1B8-4571-A191-17A349228787}" presName="childShape" presStyleCnt="0"/>
      <dgm:spPr/>
    </dgm:pt>
    <dgm:pt modelId="{481EE856-04E6-4EE1-9C09-47DE49D8A688}" type="pres">
      <dgm:prSet presAssocID="{FA59EA24-1D43-4396-AB7B-1EABBB5C61F7}" presName="Name13" presStyleLbl="parChTrans1D2" presStyleIdx="0" presStyleCnt="3"/>
      <dgm:spPr/>
      <dgm:t>
        <a:bodyPr/>
        <a:lstStyle/>
        <a:p>
          <a:endParaRPr lang="ru-RU"/>
        </a:p>
      </dgm:t>
    </dgm:pt>
    <dgm:pt modelId="{2CB6DCEF-43FD-461B-9554-78EE130629D9}" type="pres">
      <dgm:prSet presAssocID="{C1FE6C3D-BD12-40AC-88FD-E10742233AEB}" presName="childText" presStyleLbl="bgAcc1" presStyleIdx="0" presStyleCnt="3" custScaleY="1179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E5AB25-E583-4B71-83D0-95601BACC9F6}" type="pres">
      <dgm:prSet presAssocID="{D238BF24-BD48-41AF-BAD4-82D35D01DE45}" presName="Name13" presStyleLbl="parChTrans1D2" presStyleIdx="1" presStyleCnt="3"/>
      <dgm:spPr/>
      <dgm:t>
        <a:bodyPr/>
        <a:lstStyle/>
        <a:p>
          <a:endParaRPr lang="ru-RU"/>
        </a:p>
      </dgm:t>
    </dgm:pt>
    <dgm:pt modelId="{D344C4A5-6794-4293-BF49-B8D5D7FFB110}" type="pres">
      <dgm:prSet presAssocID="{4E911CD0-C8CC-4FCD-8108-919928BA6AA9}" presName="childText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AEB2AB-DA68-4C69-A73C-3F30FF9655AC}" type="pres">
      <dgm:prSet presAssocID="{51F1C755-2218-4F00-97AE-6D726CB9D797}" presName="Name13" presStyleLbl="parChTrans1D2" presStyleIdx="2" presStyleCnt="3"/>
      <dgm:spPr/>
      <dgm:t>
        <a:bodyPr/>
        <a:lstStyle/>
        <a:p>
          <a:endParaRPr lang="ru-RU"/>
        </a:p>
      </dgm:t>
    </dgm:pt>
    <dgm:pt modelId="{3631C732-C909-458A-8E09-5A9889924A01}" type="pres">
      <dgm:prSet presAssocID="{BF55BA67-38A2-4478-BFBF-5137A31F4921}" presName="childText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E9A6992-E065-45A4-89BC-8A0F7AEEE3CE}" type="presOf" srcId="{BF55BA67-38A2-4478-BFBF-5137A31F4921}" destId="{3631C732-C909-458A-8E09-5A9889924A01}" srcOrd="0" destOrd="0" presId="urn:microsoft.com/office/officeart/2005/8/layout/hierarchy3"/>
    <dgm:cxn modelId="{D449190A-EA8F-4F10-A15A-1E10E051DD2B}" type="presOf" srcId="{C1FE6C3D-BD12-40AC-88FD-E10742233AEB}" destId="{2CB6DCEF-43FD-461B-9554-78EE130629D9}" srcOrd="0" destOrd="0" presId="urn:microsoft.com/office/officeart/2005/8/layout/hierarchy3"/>
    <dgm:cxn modelId="{FC27005E-DA1A-4696-8AF7-AE69CAFD7785}" srcId="{9D61E73B-18AE-44A3-AFE1-A7C85FE2A5A1}" destId="{E8EC2831-C1B8-4571-A191-17A349228787}" srcOrd="0" destOrd="0" parTransId="{F2FD3F34-F64A-4C5F-9E4A-7AA8EC97E257}" sibTransId="{905BDCBE-905C-4616-A513-75B764EFFA65}"/>
    <dgm:cxn modelId="{2FDE4504-27B3-4663-BE30-4A4566689ACD}" type="presOf" srcId="{D238BF24-BD48-41AF-BAD4-82D35D01DE45}" destId="{94E5AB25-E583-4B71-83D0-95601BACC9F6}" srcOrd="0" destOrd="0" presId="urn:microsoft.com/office/officeart/2005/8/layout/hierarchy3"/>
    <dgm:cxn modelId="{47767003-DF5E-47CC-9765-C522F857547D}" type="presOf" srcId="{E8EC2831-C1B8-4571-A191-17A349228787}" destId="{90338AF0-4389-421E-A948-EAB896ECB135}" srcOrd="1" destOrd="0" presId="urn:microsoft.com/office/officeart/2005/8/layout/hierarchy3"/>
    <dgm:cxn modelId="{BD303FDA-4128-4E15-B7B6-E301B4A9CA97}" type="presOf" srcId="{51F1C755-2218-4F00-97AE-6D726CB9D797}" destId="{06AEB2AB-DA68-4C69-A73C-3F30FF9655AC}" srcOrd="0" destOrd="0" presId="urn:microsoft.com/office/officeart/2005/8/layout/hierarchy3"/>
    <dgm:cxn modelId="{5D59CEB1-938F-44CF-AB28-FD1A1EE13382}" type="presOf" srcId="{FA59EA24-1D43-4396-AB7B-1EABBB5C61F7}" destId="{481EE856-04E6-4EE1-9C09-47DE49D8A688}" srcOrd="0" destOrd="0" presId="urn:microsoft.com/office/officeart/2005/8/layout/hierarchy3"/>
    <dgm:cxn modelId="{406D9B6A-0C22-4F25-915E-7BEAC130A5B3}" srcId="{E8EC2831-C1B8-4571-A191-17A349228787}" destId="{C1FE6C3D-BD12-40AC-88FD-E10742233AEB}" srcOrd="0" destOrd="0" parTransId="{FA59EA24-1D43-4396-AB7B-1EABBB5C61F7}" sibTransId="{9882B3D0-B468-45EA-9977-BC626205F09B}"/>
    <dgm:cxn modelId="{AB43A0E4-0F04-4B1C-BEB2-38ED0832B90B}" type="presOf" srcId="{E8EC2831-C1B8-4571-A191-17A349228787}" destId="{26AF049C-818D-49EB-BFF5-C85C896D04F9}" srcOrd="0" destOrd="0" presId="urn:microsoft.com/office/officeart/2005/8/layout/hierarchy3"/>
    <dgm:cxn modelId="{BFFDAFB2-BD9B-4E0D-AC71-FED2998CAA42}" type="presOf" srcId="{9D61E73B-18AE-44A3-AFE1-A7C85FE2A5A1}" destId="{39EE14D7-F8BC-4625-A1A6-669C32D5FB73}" srcOrd="0" destOrd="0" presId="urn:microsoft.com/office/officeart/2005/8/layout/hierarchy3"/>
    <dgm:cxn modelId="{32A43E2B-10B4-418A-93A1-C60D40E827C1}" srcId="{E8EC2831-C1B8-4571-A191-17A349228787}" destId="{4E911CD0-C8CC-4FCD-8108-919928BA6AA9}" srcOrd="1" destOrd="0" parTransId="{D238BF24-BD48-41AF-BAD4-82D35D01DE45}" sibTransId="{E721090F-E250-4084-B3ED-36ED8877BB40}"/>
    <dgm:cxn modelId="{678E9E2A-6C22-442A-8828-DAE967CF97FE}" srcId="{E8EC2831-C1B8-4571-A191-17A349228787}" destId="{BF55BA67-38A2-4478-BFBF-5137A31F4921}" srcOrd="2" destOrd="0" parTransId="{51F1C755-2218-4F00-97AE-6D726CB9D797}" sibTransId="{B476DBF6-16B8-4D5F-8E5D-84D73B5EE2EF}"/>
    <dgm:cxn modelId="{15281629-5FFA-4C64-AE96-8577C6C0F7B5}" type="presOf" srcId="{4E911CD0-C8CC-4FCD-8108-919928BA6AA9}" destId="{D344C4A5-6794-4293-BF49-B8D5D7FFB110}" srcOrd="0" destOrd="0" presId="urn:microsoft.com/office/officeart/2005/8/layout/hierarchy3"/>
    <dgm:cxn modelId="{8E11C2F5-6DAE-48E0-B5F7-2107DE61DF5F}" type="presParOf" srcId="{39EE14D7-F8BC-4625-A1A6-669C32D5FB73}" destId="{FF923DF5-F24E-4D91-8A47-B1D9226B7BB9}" srcOrd="0" destOrd="0" presId="urn:microsoft.com/office/officeart/2005/8/layout/hierarchy3"/>
    <dgm:cxn modelId="{5CC97173-933D-4C03-9463-D7338A57F449}" type="presParOf" srcId="{FF923DF5-F24E-4D91-8A47-B1D9226B7BB9}" destId="{240B3575-B487-4C93-8418-9FC5935887C9}" srcOrd="0" destOrd="0" presId="urn:microsoft.com/office/officeart/2005/8/layout/hierarchy3"/>
    <dgm:cxn modelId="{D74F596F-5EB7-4A3B-9014-85D240F84B8F}" type="presParOf" srcId="{240B3575-B487-4C93-8418-9FC5935887C9}" destId="{26AF049C-818D-49EB-BFF5-C85C896D04F9}" srcOrd="0" destOrd="0" presId="urn:microsoft.com/office/officeart/2005/8/layout/hierarchy3"/>
    <dgm:cxn modelId="{4BD837B3-9066-4838-AFD0-09480E524280}" type="presParOf" srcId="{240B3575-B487-4C93-8418-9FC5935887C9}" destId="{90338AF0-4389-421E-A948-EAB896ECB135}" srcOrd="1" destOrd="0" presId="urn:microsoft.com/office/officeart/2005/8/layout/hierarchy3"/>
    <dgm:cxn modelId="{44196D80-78A4-4757-B0E8-9EADB16D7C5A}" type="presParOf" srcId="{FF923DF5-F24E-4D91-8A47-B1D9226B7BB9}" destId="{87ACB9E5-3556-4072-B5C6-09430B94B284}" srcOrd="1" destOrd="0" presId="urn:microsoft.com/office/officeart/2005/8/layout/hierarchy3"/>
    <dgm:cxn modelId="{AC6418E6-7025-4D03-8139-0C53F0FD1D41}" type="presParOf" srcId="{87ACB9E5-3556-4072-B5C6-09430B94B284}" destId="{481EE856-04E6-4EE1-9C09-47DE49D8A688}" srcOrd="0" destOrd="0" presId="urn:microsoft.com/office/officeart/2005/8/layout/hierarchy3"/>
    <dgm:cxn modelId="{2C2F8B82-1438-41D5-B659-985F9D883E54}" type="presParOf" srcId="{87ACB9E5-3556-4072-B5C6-09430B94B284}" destId="{2CB6DCEF-43FD-461B-9554-78EE130629D9}" srcOrd="1" destOrd="0" presId="urn:microsoft.com/office/officeart/2005/8/layout/hierarchy3"/>
    <dgm:cxn modelId="{D65D4F4C-120D-4495-8A92-8EB2A3A5AD7F}" type="presParOf" srcId="{87ACB9E5-3556-4072-B5C6-09430B94B284}" destId="{94E5AB25-E583-4B71-83D0-95601BACC9F6}" srcOrd="2" destOrd="0" presId="urn:microsoft.com/office/officeart/2005/8/layout/hierarchy3"/>
    <dgm:cxn modelId="{7C0FE6CE-3CE8-4B41-9442-78556E8611F6}" type="presParOf" srcId="{87ACB9E5-3556-4072-B5C6-09430B94B284}" destId="{D344C4A5-6794-4293-BF49-B8D5D7FFB110}" srcOrd="3" destOrd="0" presId="urn:microsoft.com/office/officeart/2005/8/layout/hierarchy3"/>
    <dgm:cxn modelId="{7CD2BA98-6D44-4161-8C62-A2AD888D4F53}" type="presParOf" srcId="{87ACB9E5-3556-4072-B5C6-09430B94B284}" destId="{06AEB2AB-DA68-4C69-A73C-3F30FF9655AC}" srcOrd="4" destOrd="0" presId="urn:microsoft.com/office/officeart/2005/8/layout/hierarchy3"/>
    <dgm:cxn modelId="{FF2724A3-F40E-47AD-8F75-5BE513DF4E09}" type="presParOf" srcId="{87ACB9E5-3556-4072-B5C6-09430B94B284}" destId="{3631C732-C909-458A-8E09-5A9889924A01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D61E73B-18AE-44A3-AFE1-A7C85FE2A5A1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8EC2831-C1B8-4571-A191-17A349228787}">
      <dgm:prSet phldrT="[Текст]" custT="1"/>
      <dgm:spPr>
        <a:solidFill>
          <a:schemeClr val="tx2">
            <a:lumMod val="75000"/>
          </a:schemeClr>
        </a:solidFill>
      </dgm:spPr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600" b="1" dirty="0" smtClean="0">
            <a:solidFill>
              <a:schemeClr val="bg1"/>
            </a:solidFill>
            <a:latin typeface="Arial" pitchFamily="34" charset="0"/>
            <a:ea typeface="Batang"/>
            <a:cs typeface="Arial" pitchFamily="34" charset="0"/>
          </a:endParaRPr>
        </a:p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solidFill>
                <a:schemeClr val="bg1"/>
              </a:solidFill>
              <a:latin typeface="Arial" pitchFamily="34" charset="0"/>
              <a:ea typeface="Batang"/>
              <a:cs typeface="Arial" pitchFamily="34" charset="0"/>
            </a:rPr>
            <a:t>11 объектов общественного питания в школах без СЭЗ</a:t>
          </a:r>
          <a:endParaRPr kumimoji="0" lang="kk-KZ" sz="1800" b="1" i="0" u="none" strike="noStrike" cap="none" normalizeH="0" baseline="0" dirty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Batang"/>
            <a:cs typeface="Arial" pitchFamily="34" charset="0"/>
          </a:endParaRPr>
        </a:p>
        <a:p>
          <a:pPr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dirty="0"/>
        </a:p>
      </dgm:t>
    </dgm:pt>
    <dgm:pt modelId="{F2FD3F34-F64A-4C5F-9E4A-7AA8EC97E257}" type="parTrans" cxnId="{FC27005E-DA1A-4696-8AF7-AE69CAFD7785}">
      <dgm:prSet/>
      <dgm:spPr/>
      <dgm:t>
        <a:bodyPr/>
        <a:lstStyle/>
        <a:p>
          <a:endParaRPr lang="ru-RU"/>
        </a:p>
      </dgm:t>
    </dgm:pt>
    <dgm:pt modelId="{905BDCBE-905C-4616-A513-75B764EFFA65}" type="sibTrans" cxnId="{FC27005E-DA1A-4696-8AF7-AE69CAFD7785}">
      <dgm:prSet/>
      <dgm:spPr/>
      <dgm:t>
        <a:bodyPr/>
        <a:lstStyle/>
        <a:p>
          <a:endParaRPr lang="ru-RU"/>
        </a:p>
      </dgm:t>
    </dgm:pt>
    <dgm:pt modelId="{C1FE6C3D-BD12-40AC-88FD-E10742233AEB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kumimoji="0" lang="kk-KZ" sz="1700" b="0" i="0" u="none" strike="noStrike" cap="none" normalizeH="0" baseline="0" dirty="0" smtClean="0">
            <a:ln>
              <a:noFill/>
            </a:ln>
            <a:solidFill>
              <a:srgbClr val="C00000"/>
            </a:solidFill>
            <a:effectLst/>
            <a:latin typeface="Arial" pitchFamily="34" charset="0"/>
            <a:ea typeface="Batang"/>
            <a:cs typeface="Arial" pitchFamily="34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kk-KZ" sz="1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Batang"/>
              <a:cs typeface="Arial" pitchFamily="34" charset="0"/>
            </a:rPr>
            <a:t>в 10 школах </a:t>
          </a:r>
          <a:r>
            <a:rPr kumimoji="0" lang="kk-KZ" sz="1800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ea typeface="Batang"/>
              <a:cs typeface="Arial" pitchFamily="34" charset="0"/>
            </a:rPr>
            <a:t>Абайского района (пищеблоки)</a:t>
          </a:r>
          <a:endParaRPr lang="ru-RU" sz="1800" dirty="0" smtClean="0">
            <a:solidFill>
              <a:schemeClr val="tx2">
                <a:lumMod val="75000"/>
              </a:schemeClr>
            </a:solidFill>
            <a:latin typeface="Arial" pitchFamily="34" charset="0"/>
            <a:cs typeface="Arial" pitchFamily="34" charset="0"/>
          </a:endParaRPr>
        </a:p>
        <a:p>
          <a:pPr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dirty="0"/>
        </a:p>
      </dgm:t>
    </dgm:pt>
    <dgm:pt modelId="{FA59EA24-1D43-4396-AB7B-1EABBB5C61F7}" type="parTrans" cxnId="{406D9B6A-0C22-4F25-915E-7BEAC130A5B3}">
      <dgm:prSet/>
      <dgm:spPr/>
      <dgm:t>
        <a:bodyPr/>
        <a:lstStyle/>
        <a:p>
          <a:endParaRPr lang="ru-RU"/>
        </a:p>
      </dgm:t>
    </dgm:pt>
    <dgm:pt modelId="{9882B3D0-B468-45EA-9977-BC626205F09B}" type="sibTrans" cxnId="{406D9B6A-0C22-4F25-915E-7BEAC130A5B3}">
      <dgm:prSet/>
      <dgm:spPr/>
      <dgm:t>
        <a:bodyPr/>
        <a:lstStyle/>
        <a:p>
          <a:endParaRPr lang="ru-RU"/>
        </a:p>
      </dgm:t>
    </dgm:pt>
    <dgm:pt modelId="{4E911CD0-C8CC-4FCD-8108-919928BA6AA9}">
      <dgm:prSet custT="1"/>
      <dgm:spPr/>
      <dgm:t>
        <a:bodyPr/>
        <a:lstStyle/>
        <a:p>
          <a:r>
            <a:rPr kumimoji="0" lang="kk-KZ" sz="1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Batang"/>
              <a:cs typeface="Arial" pitchFamily="34" charset="0"/>
            </a:rPr>
            <a:t>в 1 школе </a:t>
          </a:r>
          <a:r>
            <a:rPr kumimoji="0" lang="kk-KZ" sz="1800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ea typeface="Batang"/>
              <a:cs typeface="Arial" pitchFamily="34" charset="0"/>
            </a:rPr>
            <a:t>Актогайского района (пищеблок)                        </a:t>
          </a:r>
          <a:endParaRPr lang="ru-RU" sz="1800" i="0" dirty="0">
            <a:solidFill>
              <a:schemeClr val="tx2">
                <a:lumMod val="75000"/>
              </a:schemeClr>
            </a:solidFill>
          </a:endParaRPr>
        </a:p>
      </dgm:t>
    </dgm:pt>
    <dgm:pt modelId="{D238BF24-BD48-41AF-BAD4-82D35D01DE45}" type="parTrans" cxnId="{32A43E2B-10B4-418A-93A1-C60D40E827C1}">
      <dgm:prSet/>
      <dgm:spPr/>
      <dgm:t>
        <a:bodyPr/>
        <a:lstStyle/>
        <a:p>
          <a:endParaRPr lang="ru-RU"/>
        </a:p>
      </dgm:t>
    </dgm:pt>
    <dgm:pt modelId="{E721090F-E250-4084-B3ED-36ED8877BB40}" type="sibTrans" cxnId="{32A43E2B-10B4-418A-93A1-C60D40E827C1}">
      <dgm:prSet/>
      <dgm:spPr/>
      <dgm:t>
        <a:bodyPr/>
        <a:lstStyle/>
        <a:p>
          <a:endParaRPr lang="ru-RU"/>
        </a:p>
      </dgm:t>
    </dgm:pt>
    <dgm:pt modelId="{39EE14D7-F8BC-4625-A1A6-669C32D5FB73}" type="pres">
      <dgm:prSet presAssocID="{9D61E73B-18AE-44A3-AFE1-A7C85FE2A5A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F923DF5-F24E-4D91-8A47-B1D9226B7BB9}" type="pres">
      <dgm:prSet presAssocID="{E8EC2831-C1B8-4571-A191-17A349228787}" presName="root" presStyleCnt="0"/>
      <dgm:spPr/>
      <dgm:t>
        <a:bodyPr/>
        <a:lstStyle/>
        <a:p>
          <a:endParaRPr lang="ru-RU"/>
        </a:p>
      </dgm:t>
    </dgm:pt>
    <dgm:pt modelId="{240B3575-B487-4C93-8418-9FC5935887C9}" type="pres">
      <dgm:prSet presAssocID="{E8EC2831-C1B8-4571-A191-17A349228787}" presName="rootComposite" presStyleCnt="0"/>
      <dgm:spPr/>
      <dgm:t>
        <a:bodyPr/>
        <a:lstStyle/>
        <a:p>
          <a:endParaRPr lang="ru-RU"/>
        </a:p>
      </dgm:t>
    </dgm:pt>
    <dgm:pt modelId="{26AF049C-818D-49EB-BFF5-C85C896D04F9}" type="pres">
      <dgm:prSet presAssocID="{E8EC2831-C1B8-4571-A191-17A349228787}" presName="rootText" presStyleLbl="node1" presStyleIdx="0" presStyleCnt="1" custScaleX="69367" custScaleY="69785" custLinFactNeighborX="-475" custLinFactNeighborY="-20444"/>
      <dgm:spPr/>
      <dgm:t>
        <a:bodyPr/>
        <a:lstStyle/>
        <a:p>
          <a:endParaRPr lang="ru-RU"/>
        </a:p>
      </dgm:t>
    </dgm:pt>
    <dgm:pt modelId="{90338AF0-4389-421E-A948-EAB896ECB135}" type="pres">
      <dgm:prSet presAssocID="{E8EC2831-C1B8-4571-A191-17A349228787}" presName="rootConnector" presStyleLbl="node1" presStyleIdx="0" presStyleCnt="1"/>
      <dgm:spPr/>
      <dgm:t>
        <a:bodyPr/>
        <a:lstStyle/>
        <a:p>
          <a:endParaRPr lang="ru-RU"/>
        </a:p>
      </dgm:t>
    </dgm:pt>
    <dgm:pt modelId="{87ACB9E5-3556-4072-B5C6-09430B94B284}" type="pres">
      <dgm:prSet presAssocID="{E8EC2831-C1B8-4571-A191-17A349228787}" presName="childShape" presStyleCnt="0"/>
      <dgm:spPr/>
      <dgm:t>
        <a:bodyPr/>
        <a:lstStyle/>
        <a:p>
          <a:endParaRPr lang="ru-RU"/>
        </a:p>
      </dgm:t>
    </dgm:pt>
    <dgm:pt modelId="{481EE856-04E6-4EE1-9C09-47DE49D8A688}" type="pres">
      <dgm:prSet presAssocID="{FA59EA24-1D43-4396-AB7B-1EABBB5C61F7}" presName="Name13" presStyleLbl="parChTrans1D2" presStyleIdx="0" presStyleCnt="2"/>
      <dgm:spPr/>
      <dgm:t>
        <a:bodyPr/>
        <a:lstStyle/>
        <a:p>
          <a:endParaRPr lang="ru-RU"/>
        </a:p>
      </dgm:t>
    </dgm:pt>
    <dgm:pt modelId="{2CB6DCEF-43FD-461B-9554-78EE130629D9}" type="pres">
      <dgm:prSet presAssocID="{C1FE6C3D-BD12-40AC-88FD-E10742233AEB}" presName="childText" presStyleLbl="bgAcc1" presStyleIdx="0" presStyleCnt="2" custScaleX="63697" custScaleY="63465" custLinFactNeighborX="-1337" custLinFactNeighborY="-206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E5AB25-E583-4B71-83D0-95601BACC9F6}" type="pres">
      <dgm:prSet presAssocID="{D238BF24-BD48-41AF-BAD4-82D35D01DE45}" presName="Name13" presStyleLbl="parChTrans1D2" presStyleIdx="1" presStyleCnt="2"/>
      <dgm:spPr/>
      <dgm:t>
        <a:bodyPr/>
        <a:lstStyle/>
        <a:p>
          <a:endParaRPr lang="ru-RU"/>
        </a:p>
      </dgm:t>
    </dgm:pt>
    <dgm:pt modelId="{D344C4A5-6794-4293-BF49-B8D5D7FFB110}" type="pres">
      <dgm:prSet presAssocID="{4E911CD0-C8CC-4FCD-8108-919928BA6AA9}" presName="childText" presStyleLbl="bgAcc1" presStyleIdx="1" presStyleCnt="2" custScaleX="61617" custScaleY="69418" custLinFactNeighborX="-297" custLinFactNeighborY="-304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2016701-CAA5-44C3-BD8A-B8DFE455D9EC}" type="presOf" srcId="{FA59EA24-1D43-4396-AB7B-1EABBB5C61F7}" destId="{481EE856-04E6-4EE1-9C09-47DE49D8A688}" srcOrd="0" destOrd="0" presId="urn:microsoft.com/office/officeart/2005/8/layout/hierarchy3"/>
    <dgm:cxn modelId="{FC27005E-DA1A-4696-8AF7-AE69CAFD7785}" srcId="{9D61E73B-18AE-44A3-AFE1-A7C85FE2A5A1}" destId="{E8EC2831-C1B8-4571-A191-17A349228787}" srcOrd="0" destOrd="0" parTransId="{F2FD3F34-F64A-4C5F-9E4A-7AA8EC97E257}" sibTransId="{905BDCBE-905C-4616-A513-75B764EFFA65}"/>
    <dgm:cxn modelId="{058B856C-89B3-49BB-BBEF-880A35B79AC5}" type="presOf" srcId="{4E911CD0-C8CC-4FCD-8108-919928BA6AA9}" destId="{D344C4A5-6794-4293-BF49-B8D5D7FFB110}" srcOrd="0" destOrd="0" presId="urn:microsoft.com/office/officeart/2005/8/layout/hierarchy3"/>
    <dgm:cxn modelId="{9C809D25-8B18-41B8-873F-C01CDD263199}" type="presOf" srcId="{9D61E73B-18AE-44A3-AFE1-A7C85FE2A5A1}" destId="{39EE14D7-F8BC-4625-A1A6-669C32D5FB73}" srcOrd="0" destOrd="0" presId="urn:microsoft.com/office/officeart/2005/8/layout/hierarchy3"/>
    <dgm:cxn modelId="{5B4239A8-9EF8-4F9E-AB17-05746FA11D57}" type="presOf" srcId="{D238BF24-BD48-41AF-BAD4-82D35D01DE45}" destId="{94E5AB25-E583-4B71-83D0-95601BACC9F6}" srcOrd="0" destOrd="0" presId="urn:microsoft.com/office/officeart/2005/8/layout/hierarchy3"/>
    <dgm:cxn modelId="{BA908609-2D48-46D2-AF78-BEE996CA5C4D}" type="presOf" srcId="{E8EC2831-C1B8-4571-A191-17A349228787}" destId="{90338AF0-4389-421E-A948-EAB896ECB135}" srcOrd="1" destOrd="0" presId="urn:microsoft.com/office/officeart/2005/8/layout/hierarchy3"/>
    <dgm:cxn modelId="{406D9B6A-0C22-4F25-915E-7BEAC130A5B3}" srcId="{E8EC2831-C1B8-4571-A191-17A349228787}" destId="{C1FE6C3D-BD12-40AC-88FD-E10742233AEB}" srcOrd="0" destOrd="0" parTransId="{FA59EA24-1D43-4396-AB7B-1EABBB5C61F7}" sibTransId="{9882B3D0-B468-45EA-9977-BC626205F09B}"/>
    <dgm:cxn modelId="{7207F561-A581-4769-B5E3-4CB689457B78}" type="presOf" srcId="{E8EC2831-C1B8-4571-A191-17A349228787}" destId="{26AF049C-818D-49EB-BFF5-C85C896D04F9}" srcOrd="0" destOrd="0" presId="urn:microsoft.com/office/officeart/2005/8/layout/hierarchy3"/>
    <dgm:cxn modelId="{32A43E2B-10B4-418A-93A1-C60D40E827C1}" srcId="{E8EC2831-C1B8-4571-A191-17A349228787}" destId="{4E911CD0-C8CC-4FCD-8108-919928BA6AA9}" srcOrd="1" destOrd="0" parTransId="{D238BF24-BD48-41AF-BAD4-82D35D01DE45}" sibTransId="{E721090F-E250-4084-B3ED-36ED8877BB40}"/>
    <dgm:cxn modelId="{4E047C3A-821E-4855-AACC-1F9904E90868}" type="presOf" srcId="{C1FE6C3D-BD12-40AC-88FD-E10742233AEB}" destId="{2CB6DCEF-43FD-461B-9554-78EE130629D9}" srcOrd="0" destOrd="0" presId="urn:microsoft.com/office/officeart/2005/8/layout/hierarchy3"/>
    <dgm:cxn modelId="{254520DD-B5C3-4C30-B9ED-48AEC35E41BA}" type="presParOf" srcId="{39EE14D7-F8BC-4625-A1A6-669C32D5FB73}" destId="{FF923DF5-F24E-4D91-8A47-B1D9226B7BB9}" srcOrd="0" destOrd="0" presId="urn:microsoft.com/office/officeart/2005/8/layout/hierarchy3"/>
    <dgm:cxn modelId="{96C1FC84-AC6A-40B9-8595-0E3F142236E2}" type="presParOf" srcId="{FF923DF5-F24E-4D91-8A47-B1D9226B7BB9}" destId="{240B3575-B487-4C93-8418-9FC5935887C9}" srcOrd="0" destOrd="0" presId="urn:microsoft.com/office/officeart/2005/8/layout/hierarchy3"/>
    <dgm:cxn modelId="{3883D5EA-484D-4FDB-A32A-8BE2D7CC95FA}" type="presParOf" srcId="{240B3575-B487-4C93-8418-9FC5935887C9}" destId="{26AF049C-818D-49EB-BFF5-C85C896D04F9}" srcOrd="0" destOrd="0" presId="urn:microsoft.com/office/officeart/2005/8/layout/hierarchy3"/>
    <dgm:cxn modelId="{BC2CFDBE-BAEA-415A-8C1D-D55B2A2A5D9C}" type="presParOf" srcId="{240B3575-B487-4C93-8418-9FC5935887C9}" destId="{90338AF0-4389-421E-A948-EAB896ECB135}" srcOrd="1" destOrd="0" presId="urn:microsoft.com/office/officeart/2005/8/layout/hierarchy3"/>
    <dgm:cxn modelId="{8732730C-8EBE-4887-806B-37E0F37B8518}" type="presParOf" srcId="{FF923DF5-F24E-4D91-8A47-B1D9226B7BB9}" destId="{87ACB9E5-3556-4072-B5C6-09430B94B284}" srcOrd="1" destOrd="0" presId="urn:microsoft.com/office/officeart/2005/8/layout/hierarchy3"/>
    <dgm:cxn modelId="{903494F9-59FD-435B-B2B8-BA7225830B09}" type="presParOf" srcId="{87ACB9E5-3556-4072-B5C6-09430B94B284}" destId="{481EE856-04E6-4EE1-9C09-47DE49D8A688}" srcOrd="0" destOrd="0" presId="urn:microsoft.com/office/officeart/2005/8/layout/hierarchy3"/>
    <dgm:cxn modelId="{28494E1C-4282-4AED-9CD6-C60A56B9E987}" type="presParOf" srcId="{87ACB9E5-3556-4072-B5C6-09430B94B284}" destId="{2CB6DCEF-43FD-461B-9554-78EE130629D9}" srcOrd="1" destOrd="0" presId="urn:microsoft.com/office/officeart/2005/8/layout/hierarchy3"/>
    <dgm:cxn modelId="{A8B19329-2615-4E1F-9C28-A51B6C28EF3A}" type="presParOf" srcId="{87ACB9E5-3556-4072-B5C6-09430B94B284}" destId="{94E5AB25-E583-4B71-83D0-95601BACC9F6}" srcOrd="2" destOrd="0" presId="urn:microsoft.com/office/officeart/2005/8/layout/hierarchy3"/>
    <dgm:cxn modelId="{30AC088D-0BEC-47E6-A6DA-0439F7B1E542}" type="presParOf" srcId="{87ACB9E5-3556-4072-B5C6-09430B94B284}" destId="{D344C4A5-6794-4293-BF49-B8D5D7FFB110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A187A6B-207B-46C0-98AE-E5799FCF869E}" type="doc">
      <dgm:prSet loTypeId="urn:microsoft.com/office/officeart/2005/8/layout/hierarchy2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7967BEA-F85E-4010-815C-B0E0557DDA3B}">
      <dgm:prSet phldrT="[Текст]"/>
      <dgm:spPr>
        <a:solidFill>
          <a:schemeClr val="bg1"/>
        </a:solidFill>
        <a:ln w="38100">
          <a:solidFill>
            <a:srgbClr val="C00000"/>
          </a:solidFill>
        </a:ln>
      </dgm:spPr>
      <dgm:t>
        <a:bodyPr/>
        <a:lstStyle/>
        <a:p>
          <a:r>
            <a:rPr lang="ru-RU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Недостаточность питательных веществ</a:t>
          </a:r>
          <a:endParaRPr lang="ru-RU" b="1" dirty="0">
            <a:solidFill>
              <a:schemeClr val="tx2">
                <a:lumMod val="75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30C041E0-16AE-4648-9ABB-28884753C50B}" type="parTrans" cxnId="{A9D4BE22-1F33-48D8-8CDF-24FF4A1A23C9}">
      <dgm:prSet/>
      <dgm:spPr/>
      <dgm:t>
        <a:bodyPr/>
        <a:lstStyle/>
        <a:p>
          <a:endParaRPr lang="ru-RU"/>
        </a:p>
      </dgm:t>
    </dgm:pt>
    <dgm:pt modelId="{85B02B37-B97F-4487-9DE2-3840639821FD}" type="sibTrans" cxnId="{A9D4BE22-1F33-48D8-8CDF-24FF4A1A23C9}">
      <dgm:prSet/>
      <dgm:spPr/>
      <dgm:t>
        <a:bodyPr/>
        <a:lstStyle/>
        <a:p>
          <a:endParaRPr lang="ru-RU"/>
        </a:p>
      </dgm:t>
    </dgm:pt>
    <dgm:pt modelId="{C6FF954E-F354-4CCA-9A46-7FE41F92F9FD}">
      <dgm:prSet phldrT="[Текст]"/>
      <dgm:spPr>
        <a:solidFill>
          <a:schemeClr val="bg1"/>
        </a:solidFill>
        <a:ln w="38100">
          <a:solidFill>
            <a:srgbClr val="C00000"/>
          </a:solidFill>
        </a:ln>
      </dgm:spPr>
      <dgm:t>
        <a:bodyPr/>
        <a:lstStyle/>
        <a:p>
          <a:r>
            <a:rPr lang="ru-RU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Снижение внимания</a:t>
          </a:r>
          <a:endParaRPr lang="ru-RU" b="1" dirty="0">
            <a:solidFill>
              <a:schemeClr val="tx2">
                <a:lumMod val="75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71EA22D4-33D6-4228-A285-80E5B4AFE0AE}" type="parTrans" cxnId="{77141E9E-FA60-4D81-ADA8-42450FFE45CF}">
      <dgm:prSet/>
      <dgm:spPr>
        <a:ln w="38100">
          <a:solidFill>
            <a:srgbClr val="C00000"/>
          </a:solidFill>
          <a:headEnd type="oval" w="med" len="med"/>
          <a:tailEnd type="triangle" w="med" len="med"/>
        </a:ln>
      </dgm:spPr>
      <dgm:t>
        <a:bodyPr/>
        <a:lstStyle/>
        <a:p>
          <a:endParaRPr lang="ru-RU"/>
        </a:p>
      </dgm:t>
    </dgm:pt>
    <dgm:pt modelId="{82547551-4C55-4C29-AAA4-605F527534F4}" type="sibTrans" cxnId="{77141E9E-FA60-4D81-ADA8-42450FFE45CF}">
      <dgm:prSet/>
      <dgm:spPr/>
      <dgm:t>
        <a:bodyPr/>
        <a:lstStyle/>
        <a:p>
          <a:endParaRPr lang="ru-RU"/>
        </a:p>
      </dgm:t>
    </dgm:pt>
    <dgm:pt modelId="{F90D2748-634E-42CD-B19E-ECC6D6AF25C6}">
      <dgm:prSet phldrT="[Текст]"/>
      <dgm:spPr>
        <a:solidFill>
          <a:schemeClr val="bg1"/>
        </a:solidFill>
        <a:ln w="38100">
          <a:solidFill>
            <a:srgbClr val="C00000"/>
          </a:solidFill>
        </a:ln>
      </dgm:spPr>
      <dgm:t>
        <a:bodyPr/>
        <a:lstStyle/>
        <a:p>
          <a:r>
            <a:rPr lang="ru-RU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Слабость и </a:t>
          </a:r>
          <a:r>
            <a:rPr lang="ru-RU" b="1" dirty="0" err="1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переутомляемость</a:t>
          </a:r>
          <a:endParaRPr lang="ru-RU" b="1" dirty="0">
            <a:solidFill>
              <a:schemeClr val="tx2">
                <a:lumMod val="75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FA051265-3D1F-4F9A-9C49-34AB7782085C}" type="parTrans" cxnId="{5AEB8CFC-817D-4814-B500-03535D3FB632}">
      <dgm:prSet/>
      <dgm:spPr>
        <a:ln w="38100">
          <a:solidFill>
            <a:srgbClr val="C00000"/>
          </a:solidFill>
          <a:headEnd type="oval" w="med" len="med"/>
          <a:tailEnd type="triangle" w="med" len="med"/>
        </a:ln>
      </dgm:spPr>
      <dgm:t>
        <a:bodyPr/>
        <a:lstStyle/>
        <a:p>
          <a:endParaRPr lang="ru-RU"/>
        </a:p>
      </dgm:t>
    </dgm:pt>
    <dgm:pt modelId="{9C6CA9D8-DB61-4BFE-BDEE-32DB80CBC086}" type="sibTrans" cxnId="{5AEB8CFC-817D-4814-B500-03535D3FB632}">
      <dgm:prSet/>
      <dgm:spPr/>
      <dgm:t>
        <a:bodyPr/>
        <a:lstStyle/>
        <a:p>
          <a:endParaRPr lang="ru-RU"/>
        </a:p>
      </dgm:t>
    </dgm:pt>
    <dgm:pt modelId="{CCDB34B2-1E12-4716-9FC2-99C1FF4F4449}">
      <dgm:prSet phldrT="[Текст]" custT="1"/>
      <dgm:spPr>
        <a:solidFill>
          <a:schemeClr val="bg1"/>
        </a:solidFill>
        <a:ln w="38100">
          <a:solidFill>
            <a:srgbClr val="C00000"/>
          </a:solidFill>
        </a:ln>
      </dgm:spPr>
      <dgm:t>
        <a:bodyPr/>
        <a:lstStyle/>
        <a:p>
          <a:r>
            <a:rPr lang="ru-RU" sz="19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Легкая восприимчивость к инфекционным заболеваниям</a:t>
          </a:r>
          <a:endParaRPr lang="ru-RU" sz="1900" b="1" dirty="0">
            <a:solidFill>
              <a:schemeClr val="tx2">
                <a:lumMod val="75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3D73DC76-66CB-41B5-9752-DF01C981F017}" type="parTrans" cxnId="{1AA27A41-391B-4AAC-BF7D-05CF4B44411C}">
      <dgm:prSet/>
      <dgm:spPr>
        <a:ln w="38100">
          <a:solidFill>
            <a:srgbClr val="C00000"/>
          </a:solidFill>
          <a:headEnd type="diamond" w="med" len="med"/>
          <a:tailEnd type="triangle" w="med" len="med"/>
        </a:ln>
      </dgm:spPr>
      <dgm:t>
        <a:bodyPr/>
        <a:lstStyle/>
        <a:p>
          <a:endParaRPr lang="ru-RU"/>
        </a:p>
      </dgm:t>
    </dgm:pt>
    <dgm:pt modelId="{D3AF6D93-1518-41C4-9A27-C489DCAD2602}" type="sibTrans" cxnId="{1AA27A41-391B-4AAC-BF7D-05CF4B44411C}">
      <dgm:prSet/>
      <dgm:spPr/>
      <dgm:t>
        <a:bodyPr/>
        <a:lstStyle/>
        <a:p>
          <a:endParaRPr lang="ru-RU"/>
        </a:p>
      </dgm:t>
    </dgm:pt>
    <dgm:pt modelId="{FA95BA0F-A132-4F50-BCB7-ABF6CE409547}">
      <dgm:prSet phldrT="[Текст]"/>
      <dgm:spPr>
        <a:solidFill>
          <a:schemeClr val="bg1"/>
        </a:solidFill>
        <a:ln w="38100">
          <a:solidFill>
            <a:srgbClr val="C00000"/>
          </a:solidFill>
        </a:ln>
      </dgm:spPr>
      <dgm:t>
        <a:bodyPr/>
        <a:lstStyle/>
        <a:p>
          <a:r>
            <a:rPr lang="ru-RU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Ухудшение памяти и работы мозга</a:t>
          </a:r>
          <a:endParaRPr lang="ru-RU" b="1" dirty="0">
            <a:solidFill>
              <a:schemeClr val="tx2">
                <a:lumMod val="75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EE733F17-80B6-4D92-ADFB-03BFED045146}" type="parTrans" cxnId="{553E65D7-0410-4C16-A2A7-5995726DADA0}">
      <dgm:prSet/>
      <dgm:spPr>
        <a:ln w="38100">
          <a:solidFill>
            <a:srgbClr val="C00000"/>
          </a:solidFill>
          <a:headEnd type="diamond" w="med" len="med"/>
          <a:tailEnd type="triangle" w="med" len="med"/>
        </a:ln>
      </dgm:spPr>
      <dgm:t>
        <a:bodyPr/>
        <a:lstStyle/>
        <a:p>
          <a:endParaRPr lang="ru-RU"/>
        </a:p>
      </dgm:t>
    </dgm:pt>
    <dgm:pt modelId="{FA4F6D6F-4B25-427E-91E6-3F9019FD5864}" type="sibTrans" cxnId="{553E65D7-0410-4C16-A2A7-5995726DADA0}">
      <dgm:prSet/>
      <dgm:spPr/>
      <dgm:t>
        <a:bodyPr/>
        <a:lstStyle/>
        <a:p>
          <a:endParaRPr lang="ru-RU"/>
        </a:p>
      </dgm:t>
    </dgm:pt>
    <dgm:pt modelId="{B3E6FEAF-B231-4751-B6DD-A9D0A0FB2C4C}" type="pres">
      <dgm:prSet presAssocID="{FA187A6B-207B-46C0-98AE-E5799FCF869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CB8666E-6AE3-4F70-8972-23612790504A}" type="pres">
      <dgm:prSet presAssocID="{B7967BEA-F85E-4010-815C-B0E0557DDA3B}" presName="root1" presStyleCnt="0"/>
      <dgm:spPr/>
    </dgm:pt>
    <dgm:pt modelId="{0E4AE90E-BAAD-464F-947A-F8EB06A745E2}" type="pres">
      <dgm:prSet presAssocID="{B7967BEA-F85E-4010-815C-B0E0557DDA3B}" presName="LevelOneTextNode" presStyleLbl="node0" presStyleIdx="0" presStyleCnt="1" custScaleX="136095" custLinFactNeighborX="-2816" custLinFactNeighborY="-20108">
        <dgm:presLayoutVars>
          <dgm:chPref val="3"/>
        </dgm:presLayoutVars>
      </dgm:prSet>
      <dgm:spPr>
        <a:prstGeom prst="flowChartTerminator">
          <a:avLst/>
        </a:prstGeom>
      </dgm:spPr>
      <dgm:t>
        <a:bodyPr/>
        <a:lstStyle/>
        <a:p>
          <a:endParaRPr lang="ru-RU"/>
        </a:p>
      </dgm:t>
    </dgm:pt>
    <dgm:pt modelId="{ABBD0280-F6B4-43CE-B24E-3636630BF15A}" type="pres">
      <dgm:prSet presAssocID="{B7967BEA-F85E-4010-815C-B0E0557DDA3B}" presName="level2hierChild" presStyleCnt="0"/>
      <dgm:spPr/>
    </dgm:pt>
    <dgm:pt modelId="{D0D4923D-3C37-42B2-95D4-93498A171AC4}" type="pres">
      <dgm:prSet presAssocID="{71EA22D4-33D6-4228-A285-80E5B4AFE0AE}" presName="conn2-1" presStyleLbl="parChTrans1D2" presStyleIdx="0" presStyleCnt="4"/>
      <dgm:spPr/>
      <dgm:t>
        <a:bodyPr/>
        <a:lstStyle/>
        <a:p>
          <a:endParaRPr lang="ru-RU"/>
        </a:p>
      </dgm:t>
    </dgm:pt>
    <dgm:pt modelId="{81FE1503-B1A5-4F27-AD76-09194D089B5B}" type="pres">
      <dgm:prSet presAssocID="{71EA22D4-33D6-4228-A285-80E5B4AFE0AE}" presName="connTx" presStyleLbl="parChTrans1D2" presStyleIdx="0" presStyleCnt="4"/>
      <dgm:spPr/>
      <dgm:t>
        <a:bodyPr/>
        <a:lstStyle/>
        <a:p>
          <a:endParaRPr lang="ru-RU"/>
        </a:p>
      </dgm:t>
    </dgm:pt>
    <dgm:pt modelId="{3099F936-160C-4B46-A466-BC615DF1D679}" type="pres">
      <dgm:prSet presAssocID="{C6FF954E-F354-4CCA-9A46-7FE41F92F9FD}" presName="root2" presStyleCnt="0"/>
      <dgm:spPr/>
    </dgm:pt>
    <dgm:pt modelId="{606F67C0-6901-4397-91DE-B7D4B3E3C1AA}" type="pres">
      <dgm:prSet presAssocID="{C6FF954E-F354-4CCA-9A46-7FE41F92F9FD}" presName="LevelTwoTextNode" presStyleLbl="node2" presStyleIdx="0" presStyleCnt="4" custScaleX="150639" custLinFactNeighborX="11807" custLinFactNeighborY="291">
        <dgm:presLayoutVars>
          <dgm:chPref val="3"/>
        </dgm:presLayoutVars>
      </dgm:prSet>
      <dgm:spPr>
        <a:prstGeom prst="flowChartTerminator">
          <a:avLst/>
        </a:prstGeom>
      </dgm:spPr>
      <dgm:t>
        <a:bodyPr/>
        <a:lstStyle/>
        <a:p>
          <a:endParaRPr lang="ru-RU"/>
        </a:p>
      </dgm:t>
    </dgm:pt>
    <dgm:pt modelId="{2E1BCAB3-5F97-41E1-B7B1-043C8AEE50D4}" type="pres">
      <dgm:prSet presAssocID="{C6FF954E-F354-4CCA-9A46-7FE41F92F9FD}" presName="level3hierChild" presStyleCnt="0"/>
      <dgm:spPr/>
    </dgm:pt>
    <dgm:pt modelId="{F00F6DB4-2F3B-45D6-8FE3-2D7C4996AF85}" type="pres">
      <dgm:prSet presAssocID="{FA051265-3D1F-4F9A-9C49-34AB7782085C}" presName="conn2-1" presStyleLbl="parChTrans1D2" presStyleIdx="1" presStyleCnt="4"/>
      <dgm:spPr/>
      <dgm:t>
        <a:bodyPr/>
        <a:lstStyle/>
        <a:p>
          <a:endParaRPr lang="ru-RU"/>
        </a:p>
      </dgm:t>
    </dgm:pt>
    <dgm:pt modelId="{F20FF256-D238-4D69-ABBC-9F566731A819}" type="pres">
      <dgm:prSet presAssocID="{FA051265-3D1F-4F9A-9C49-34AB7782085C}" presName="connTx" presStyleLbl="parChTrans1D2" presStyleIdx="1" presStyleCnt="4"/>
      <dgm:spPr/>
      <dgm:t>
        <a:bodyPr/>
        <a:lstStyle/>
        <a:p>
          <a:endParaRPr lang="ru-RU"/>
        </a:p>
      </dgm:t>
    </dgm:pt>
    <dgm:pt modelId="{33FB93C1-549C-4B0A-9A7C-936B78253DA1}" type="pres">
      <dgm:prSet presAssocID="{F90D2748-634E-42CD-B19E-ECC6D6AF25C6}" presName="root2" presStyleCnt="0"/>
      <dgm:spPr/>
    </dgm:pt>
    <dgm:pt modelId="{3C9D63B3-28E9-4176-8FA5-069C26BCD767}" type="pres">
      <dgm:prSet presAssocID="{F90D2748-634E-42CD-B19E-ECC6D6AF25C6}" presName="LevelTwoTextNode" presStyleLbl="node2" presStyleIdx="1" presStyleCnt="4" custScaleX="150640" custLinFactNeighborX="10808" custLinFactNeighborY="-2042">
        <dgm:presLayoutVars>
          <dgm:chPref val="3"/>
        </dgm:presLayoutVars>
      </dgm:prSet>
      <dgm:spPr>
        <a:prstGeom prst="flowChartTerminator">
          <a:avLst/>
        </a:prstGeom>
      </dgm:spPr>
      <dgm:t>
        <a:bodyPr/>
        <a:lstStyle/>
        <a:p>
          <a:endParaRPr lang="ru-RU"/>
        </a:p>
      </dgm:t>
    </dgm:pt>
    <dgm:pt modelId="{661EAAD0-CB89-459E-BB4D-0A9BB900449F}" type="pres">
      <dgm:prSet presAssocID="{F90D2748-634E-42CD-B19E-ECC6D6AF25C6}" presName="level3hierChild" presStyleCnt="0"/>
      <dgm:spPr/>
    </dgm:pt>
    <dgm:pt modelId="{EC51223C-C4A6-4C93-B3AE-B5C5D775600F}" type="pres">
      <dgm:prSet presAssocID="{EE733F17-80B6-4D92-ADFB-03BFED045146}" presName="conn2-1" presStyleLbl="parChTrans1D2" presStyleIdx="2" presStyleCnt="4"/>
      <dgm:spPr/>
      <dgm:t>
        <a:bodyPr/>
        <a:lstStyle/>
        <a:p>
          <a:endParaRPr lang="ru-RU"/>
        </a:p>
      </dgm:t>
    </dgm:pt>
    <dgm:pt modelId="{E0AFC145-FEF4-4C20-8A5C-1B13AED2A372}" type="pres">
      <dgm:prSet presAssocID="{EE733F17-80B6-4D92-ADFB-03BFED045146}" presName="connTx" presStyleLbl="parChTrans1D2" presStyleIdx="2" presStyleCnt="4"/>
      <dgm:spPr/>
      <dgm:t>
        <a:bodyPr/>
        <a:lstStyle/>
        <a:p>
          <a:endParaRPr lang="ru-RU"/>
        </a:p>
      </dgm:t>
    </dgm:pt>
    <dgm:pt modelId="{785B4095-0C95-4B21-90BA-0E509F305C83}" type="pres">
      <dgm:prSet presAssocID="{FA95BA0F-A132-4F50-BCB7-ABF6CE409547}" presName="root2" presStyleCnt="0"/>
      <dgm:spPr/>
    </dgm:pt>
    <dgm:pt modelId="{4DDA1326-5CE5-4C8E-8378-2AE6C47A7CB8}" type="pres">
      <dgm:prSet presAssocID="{FA95BA0F-A132-4F50-BCB7-ABF6CE409547}" presName="LevelTwoTextNode" presStyleLbl="node2" presStyleIdx="2" presStyleCnt="4" custScaleX="154274" custLinFactNeighborX="11807" custLinFactNeighborY="1259">
        <dgm:presLayoutVars>
          <dgm:chPref val="3"/>
        </dgm:presLayoutVars>
      </dgm:prSet>
      <dgm:spPr>
        <a:prstGeom prst="flowChartTerminator">
          <a:avLst/>
        </a:prstGeom>
      </dgm:spPr>
      <dgm:t>
        <a:bodyPr/>
        <a:lstStyle/>
        <a:p>
          <a:endParaRPr lang="ru-RU"/>
        </a:p>
      </dgm:t>
    </dgm:pt>
    <dgm:pt modelId="{FAD9B59F-A1CF-4DE5-84A3-A071C0B1859B}" type="pres">
      <dgm:prSet presAssocID="{FA95BA0F-A132-4F50-BCB7-ABF6CE409547}" presName="level3hierChild" presStyleCnt="0"/>
      <dgm:spPr/>
    </dgm:pt>
    <dgm:pt modelId="{244FA6C6-1078-422C-8DC4-5CDB0195D306}" type="pres">
      <dgm:prSet presAssocID="{3D73DC76-66CB-41B5-9752-DF01C981F017}" presName="conn2-1" presStyleLbl="parChTrans1D2" presStyleIdx="3" presStyleCnt="4"/>
      <dgm:spPr/>
      <dgm:t>
        <a:bodyPr/>
        <a:lstStyle/>
        <a:p>
          <a:endParaRPr lang="ru-RU"/>
        </a:p>
      </dgm:t>
    </dgm:pt>
    <dgm:pt modelId="{929990E6-4AC2-40EC-92A4-1512F7ADDF87}" type="pres">
      <dgm:prSet presAssocID="{3D73DC76-66CB-41B5-9752-DF01C981F017}" presName="connTx" presStyleLbl="parChTrans1D2" presStyleIdx="3" presStyleCnt="4"/>
      <dgm:spPr/>
      <dgm:t>
        <a:bodyPr/>
        <a:lstStyle/>
        <a:p>
          <a:endParaRPr lang="ru-RU"/>
        </a:p>
      </dgm:t>
    </dgm:pt>
    <dgm:pt modelId="{3E8D03A7-0207-493F-BAC0-5BC2882CA23A}" type="pres">
      <dgm:prSet presAssocID="{CCDB34B2-1E12-4716-9FC2-99C1FF4F4449}" presName="root2" presStyleCnt="0"/>
      <dgm:spPr/>
    </dgm:pt>
    <dgm:pt modelId="{688F848E-CCC1-44ED-B8BC-081B0144E43C}" type="pres">
      <dgm:prSet presAssocID="{CCDB34B2-1E12-4716-9FC2-99C1FF4F4449}" presName="LevelTwoTextNode" presStyleLbl="node2" presStyleIdx="3" presStyleCnt="4" custScaleX="150641" custLinFactNeighborX="14624" custLinFactNeighborY="-1074">
        <dgm:presLayoutVars>
          <dgm:chPref val="3"/>
        </dgm:presLayoutVars>
      </dgm:prSet>
      <dgm:spPr>
        <a:prstGeom prst="flowChartTerminator">
          <a:avLst/>
        </a:prstGeom>
      </dgm:spPr>
      <dgm:t>
        <a:bodyPr/>
        <a:lstStyle/>
        <a:p>
          <a:endParaRPr lang="ru-RU"/>
        </a:p>
      </dgm:t>
    </dgm:pt>
    <dgm:pt modelId="{37AF1322-F8F7-4C2C-8439-CC9FFA5F7EB3}" type="pres">
      <dgm:prSet presAssocID="{CCDB34B2-1E12-4716-9FC2-99C1FF4F4449}" presName="level3hierChild" presStyleCnt="0"/>
      <dgm:spPr/>
    </dgm:pt>
  </dgm:ptLst>
  <dgm:cxnLst>
    <dgm:cxn modelId="{77141E9E-FA60-4D81-ADA8-42450FFE45CF}" srcId="{B7967BEA-F85E-4010-815C-B0E0557DDA3B}" destId="{C6FF954E-F354-4CCA-9A46-7FE41F92F9FD}" srcOrd="0" destOrd="0" parTransId="{71EA22D4-33D6-4228-A285-80E5B4AFE0AE}" sibTransId="{82547551-4C55-4C29-AAA4-605F527534F4}"/>
    <dgm:cxn modelId="{DB1AD9FE-1C2A-40B6-B8D5-6C59C5B8F819}" type="presOf" srcId="{3D73DC76-66CB-41B5-9752-DF01C981F017}" destId="{244FA6C6-1078-422C-8DC4-5CDB0195D306}" srcOrd="0" destOrd="0" presId="urn:microsoft.com/office/officeart/2005/8/layout/hierarchy2"/>
    <dgm:cxn modelId="{54AE40AE-E235-4C49-8B04-6D6AE2AFCB1C}" type="presOf" srcId="{3D73DC76-66CB-41B5-9752-DF01C981F017}" destId="{929990E6-4AC2-40EC-92A4-1512F7ADDF87}" srcOrd="1" destOrd="0" presId="urn:microsoft.com/office/officeart/2005/8/layout/hierarchy2"/>
    <dgm:cxn modelId="{83008517-CA6A-4C72-9BBC-A98A08F9E9DB}" type="presOf" srcId="{FA051265-3D1F-4F9A-9C49-34AB7782085C}" destId="{F20FF256-D238-4D69-ABBC-9F566731A819}" srcOrd="1" destOrd="0" presId="urn:microsoft.com/office/officeart/2005/8/layout/hierarchy2"/>
    <dgm:cxn modelId="{1AA27A41-391B-4AAC-BF7D-05CF4B44411C}" srcId="{B7967BEA-F85E-4010-815C-B0E0557DDA3B}" destId="{CCDB34B2-1E12-4716-9FC2-99C1FF4F4449}" srcOrd="3" destOrd="0" parTransId="{3D73DC76-66CB-41B5-9752-DF01C981F017}" sibTransId="{D3AF6D93-1518-41C4-9A27-C489DCAD2602}"/>
    <dgm:cxn modelId="{BBE8FD62-544B-4D54-9BFF-D81342387BC8}" type="presOf" srcId="{FA187A6B-207B-46C0-98AE-E5799FCF869E}" destId="{B3E6FEAF-B231-4751-B6DD-A9D0A0FB2C4C}" srcOrd="0" destOrd="0" presId="urn:microsoft.com/office/officeart/2005/8/layout/hierarchy2"/>
    <dgm:cxn modelId="{5AEB8CFC-817D-4814-B500-03535D3FB632}" srcId="{B7967BEA-F85E-4010-815C-B0E0557DDA3B}" destId="{F90D2748-634E-42CD-B19E-ECC6D6AF25C6}" srcOrd="1" destOrd="0" parTransId="{FA051265-3D1F-4F9A-9C49-34AB7782085C}" sibTransId="{9C6CA9D8-DB61-4BFE-BDEE-32DB80CBC086}"/>
    <dgm:cxn modelId="{D7F7CE54-36BE-41DA-AA79-FCA1E6F3EE9A}" type="presOf" srcId="{CCDB34B2-1E12-4716-9FC2-99C1FF4F4449}" destId="{688F848E-CCC1-44ED-B8BC-081B0144E43C}" srcOrd="0" destOrd="0" presId="urn:microsoft.com/office/officeart/2005/8/layout/hierarchy2"/>
    <dgm:cxn modelId="{170E51C9-C8DB-432A-ADFD-A88282380FA8}" type="presOf" srcId="{F90D2748-634E-42CD-B19E-ECC6D6AF25C6}" destId="{3C9D63B3-28E9-4176-8FA5-069C26BCD767}" srcOrd="0" destOrd="0" presId="urn:microsoft.com/office/officeart/2005/8/layout/hierarchy2"/>
    <dgm:cxn modelId="{8AB33878-C59C-4EC7-AD2C-957FCDB669D2}" type="presOf" srcId="{FA051265-3D1F-4F9A-9C49-34AB7782085C}" destId="{F00F6DB4-2F3B-45D6-8FE3-2D7C4996AF85}" srcOrd="0" destOrd="0" presId="urn:microsoft.com/office/officeart/2005/8/layout/hierarchy2"/>
    <dgm:cxn modelId="{F4F4B6DF-3DAE-4C0E-B66F-25BD131D686E}" type="presOf" srcId="{EE733F17-80B6-4D92-ADFB-03BFED045146}" destId="{E0AFC145-FEF4-4C20-8A5C-1B13AED2A372}" srcOrd="1" destOrd="0" presId="urn:microsoft.com/office/officeart/2005/8/layout/hierarchy2"/>
    <dgm:cxn modelId="{8CAD5C8C-83EB-473B-AE82-727CC28C5DCB}" type="presOf" srcId="{FA95BA0F-A132-4F50-BCB7-ABF6CE409547}" destId="{4DDA1326-5CE5-4C8E-8378-2AE6C47A7CB8}" srcOrd="0" destOrd="0" presId="urn:microsoft.com/office/officeart/2005/8/layout/hierarchy2"/>
    <dgm:cxn modelId="{A9D4BE22-1F33-48D8-8CDF-24FF4A1A23C9}" srcId="{FA187A6B-207B-46C0-98AE-E5799FCF869E}" destId="{B7967BEA-F85E-4010-815C-B0E0557DDA3B}" srcOrd="0" destOrd="0" parTransId="{30C041E0-16AE-4648-9ABB-28884753C50B}" sibTransId="{85B02B37-B97F-4487-9DE2-3840639821FD}"/>
    <dgm:cxn modelId="{553E65D7-0410-4C16-A2A7-5995726DADA0}" srcId="{B7967BEA-F85E-4010-815C-B0E0557DDA3B}" destId="{FA95BA0F-A132-4F50-BCB7-ABF6CE409547}" srcOrd="2" destOrd="0" parTransId="{EE733F17-80B6-4D92-ADFB-03BFED045146}" sibTransId="{FA4F6D6F-4B25-427E-91E6-3F9019FD5864}"/>
    <dgm:cxn modelId="{408329E0-0E59-4872-9C40-7CD4210A83D3}" type="presOf" srcId="{71EA22D4-33D6-4228-A285-80E5B4AFE0AE}" destId="{81FE1503-B1A5-4F27-AD76-09194D089B5B}" srcOrd="1" destOrd="0" presId="urn:microsoft.com/office/officeart/2005/8/layout/hierarchy2"/>
    <dgm:cxn modelId="{B15C4F4E-25F7-40ED-A027-BE9132A6DA59}" type="presOf" srcId="{C6FF954E-F354-4CCA-9A46-7FE41F92F9FD}" destId="{606F67C0-6901-4397-91DE-B7D4B3E3C1AA}" srcOrd="0" destOrd="0" presId="urn:microsoft.com/office/officeart/2005/8/layout/hierarchy2"/>
    <dgm:cxn modelId="{33B6B4DA-5D91-44A4-84F7-4E3DFB9755C6}" type="presOf" srcId="{B7967BEA-F85E-4010-815C-B0E0557DDA3B}" destId="{0E4AE90E-BAAD-464F-947A-F8EB06A745E2}" srcOrd="0" destOrd="0" presId="urn:microsoft.com/office/officeart/2005/8/layout/hierarchy2"/>
    <dgm:cxn modelId="{829D02D9-2596-422D-9F21-2EAD56077038}" type="presOf" srcId="{EE733F17-80B6-4D92-ADFB-03BFED045146}" destId="{EC51223C-C4A6-4C93-B3AE-B5C5D775600F}" srcOrd="0" destOrd="0" presId="urn:microsoft.com/office/officeart/2005/8/layout/hierarchy2"/>
    <dgm:cxn modelId="{77F82B56-4DF3-4F87-87A3-777FE2B466ED}" type="presOf" srcId="{71EA22D4-33D6-4228-A285-80E5B4AFE0AE}" destId="{D0D4923D-3C37-42B2-95D4-93498A171AC4}" srcOrd="0" destOrd="0" presId="urn:microsoft.com/office/officeart/2005/8/layout/hierarchy2"/>
    <dgm:cxn modelId="{4FFB704D-D83E-4DF9-99E4-3EC5774E1392}" type="presParOf" srcId="{B3E6FEAF-B231-4751-B6DD-A9D0A0FB2C4C}" destId="{4CB8666E-6AE3-4F70-8972-23612790504A}" srcOrd="0" destOrd="0" presId="urn:microsoft.com/office/officeart/2005/8/layout/hierarchy2"/>
    <dgm:cxn modelId="{71C1EF1C-8E8F-4063-84B9-CE5D6D7413C5}" type="presParOf" srcId="{4CB8666E-6AE3-4F70-8972-23612790504A}" destId="{0E4AE90E-BAAD-464F-947A-F8EB06A745E2}" srcOrd="0" destOrd="0" presId="urn:microsoft.com/office/officeart/2005/8/layout/hierarchy2"/>
    <dgm:cxn modelId="{45837BFF-08C3-49E9-B9FD-5D7E839852CA}" type="presParOf" srcId="{4CB8666E-6AE3-4F70-8972-23612790504A}" destId="{ABBD0280-F6B4-43CE-B24E-3636630BF15A}" srcOrd="1" destOrd="0" presId="urn:microsoft.com/office/officeart/2005/8/layout/hierarchy2"/>
    <dgm:cxn modelId="{9A4FB231-A2AF-4A9F-830D-93328987DFFE}" type="presParOf" srcId="{ABBD0280-F6B4-43CE-B24E-3636630BF15A}" destId="{D0D4923D-3C37-42B2-95D4-93498A171AC4}" srcOrd="0" destOrd="0" presId="urn:microsoft.com/office/officeart/2005/8/layout/hierarchy2"/>
    <dgm:cxn modelId="{2EE94347-5C16-4670-A3A9-BD56F1E2ED7B}" type="presParOf" srcId="{D0D4923D-3C37-42B2-95D4-93498A171AC4}" destId="{81FE1503-B1A5-4F27-AD76-09194D089B5B}" srcOrd="0" destOrd="0" presId="urn:microsoft.com/office/officeart/2005/8/layout/hierarchy2"/>
    <dgm:cxn modelId="{51C03317-7362-4CBF-ACC6-DD307EAF3187}" type="presParOf" srcId="{ABBD0280-F6B4-43CE-B24E-3636630BF15A}" destId="{3099F936-160C-4B46-A466-BC615DF1D679}" srcOrd="1" destOrd="0" presId="urn:microsoft.com/office/officeart/2005/8/layout/hierarchy2"/>
    <dgm:cxn modelId="{45D70F35-1B49-4264-A8CB-F091754A4426}" type="presParOf" srcId="{3099F936-160C-4B46-A466-BC615DF1D679}" destId="{606F67C0-6901-4397-91DE-B7D4B3E3C1AA}" srcOrd="0" destOrd="0" presId="urn:microsoft.com/office/officeart/2005/8/layout/hierarchy2"/>
    <dgm:cxn modelId="{A81D7D36-E1E1-4914-848E-5D16EB35C7BE}" type="presParOf" srcId="{3099F936-160C-4B46-A466-BC615DF1D679}" destId="{2E1BCAB3-5F97-41E1-B7B1-043C8AEE50D4}" srcOrd="1" destOrd="0" presId="urn:microsoft.com/office/officeart/2005/8/layout/hierarchy2"/>
    <dgm:cxn modelId="{304A3685-2DEA-4FB7-81AA-D724B4C79F45}" type="presParOf" srcId="{ABBD0280-F6B4-43CE-B24E-3636630BF15A}" destId="{F00F6DB4-2F3B-45D6-8FE3-2D7C4996AF85}" srcOrd="2" destOrd="0" presId="urn:microsoft.com/office/officeart/2005/8/layout/hierarchy2"/>
    <dgm:cxn modelId="{6FD8C486-2EB2-45FF-94DB-E8908C330908}" type="presParOf" srcId="{F00F6DB4-2F3B-45D6-8FE3-2D7C4996AF85}" destId="{F20FF256-D238-4D69-ABBC-9F566731A819}" srcOrd="0" destOrd="0" presId="urn:microsoft.com/office/officeart/2005/8/layout/hierarchy2"/>
    <dgm:cxn modelId="{0095A560-9872-48BA-94D2-DD5C60331027}" type="presParOf" srcId="{ABBD0280-F6B4-43CE-B24E-3636630BF15A}" destId="{33FB93C1-549C-4B0A-9A7C-936B78253DA1}" srcOrd="3" destOrd="0" presId="urn:microsoft.com/office/officeart/2005/8/layout/hierarchy2"/>
    <dgm:cxn modelId="{3B475F3A-85C7-4A0D-93E3-F4A2006D673A}" type="presParOf" srcId="{33FB93C1-549C-4B0A-9A7C-936B78253DA1}" destId="{3C9D63B3-28E9-4176-8FA5-069C26BCD767}" srcOrd="0" destOrd="0" presId="urn:microsoft.com/office/officeart/2005/8/layout/hierarchy2"/>
    <dgm:cxn modelId="{2D7858AD-466B-4EEE-AE44-16B35F4909A0}" type="presParOf" srcId="{33FB93C1-549C-4B0A-9A7C-936B78253DA1}" destId="{661EAAD0-CB89-459E-BB4D-0A9BB900449F}" srcOrd="1" destOrd="0" presId="urn:microsoft.com/office/officeart/2005/8/layout/hierarchy2"/>
    <dgm:cxn modelId="{FA4BFF80-42A2-42C4-B6B0-4DBEAC8F458F}" type="presParOf" srcId="{ABBD0280-F6B4-43CE-B24E-3636630BF15A}" destId="{EC51223C-C4A6-4C93-B3AE-B5C5D775600F}" srcOrd="4" destOrd="0" presId="urn:microsoft.com/office/officeart/2005/8/layout/hierarchy2"/>
    <dgm:cxn modelId="{EBC31F3B-1E0A-4598-B14A-996DE0CEF4AC}" type="presParOf" srcId="{EC51223C-C4A6-4C93-B3AE-B5C5D775600F}" destId="{E0AFC145-FEF4-4C20-8A5C-1B13AED2A372}" srcOrd="0" destOrd="0" presId="urn:microsoft.com/office/officeart/2005/8/layout/hierarchy2"/>
    <dgm:cxn modelId="{3BBFCF44-3ABC-4325-8BD3-11E3DE056B4A}" type="presParOf" srcId="{ABBD0280-F6B4-43CE-B24E-3636630BF15A}" destId="{785B4095-0C95-4B21-90BA-0E509F305C83}" srcOrd="5" destOrd="0" presId="urn:microsoft.com/office/officeart/2005/8/layout/hierarchy2"/>
    <dgm:cxn modelId="{BB130E15-BDC9-407F-A7FD-25F82F3F541A}" type="presParOf" srcId="{785B4095-0C95-4B21-90BA-0E509F305C83}" destId="{4DDA1326-5CE5-4C8E-8378-2AE6C47A7CB8}" srcOrd="0" destOrd="0" presId="urn:microsoft.com/office/officeart/2005/8/layout/hierarchy2"/>
    <dgm:cxn modelId="{D4D0ABE6-894E-4024-8063-1F99AE064713}" type="presParOf" srcId="{785B4095-0C95-4B21-90BA-0E509F305C83}" destId="{FAD9B59F-A1CF-4DE5-84A3-A071C0B1859B}" srcOrd="1" destOrd="0" presId="urn:microsoft.com/office/officeart/2005/8/layout/hierarchy2"/>
    <dgm:cxn modelId="{6B30DAA3-A4F0-4D25-AF90-451DB895CE8A}" type="presParOf" srcId="{ABBD0280-F6B4-43CE-B24E-3636630BF15A}" destId="{244FA6C6-1078-422C-8DC4-5CDB0195D306}" srcOrd="6" destOrd="0" presId="urn:microsoft.com/office/officeart/2005/8/layout/hierarchy2"/>
    <dgm:cxn modelId="{87180BE3-7B32-4E36-BD19-DE3D3D4BFDF7}" type="presParOf" srcId="{244FA6C6-1078-422C-8DC4-5CDB0195D306}" destId="{929990E6-4AC2-40EC-92A4-1512F7ADDF87}" srcOrd="0" destOrd="0" presId="urn:microsoft.com/office/officeart/2005/8/layout/hierarchy2"/>
    <dgm:cxn modelId="{A2441DBF-6C0C-4B4D-A2DF-BDFDD65B2FD0}" type="presParOf" srcId="{ABBD0280-F6B4-43CE-B24E-3636630BF15A}" destId="{3E8D03A7-0207-493F-BAC0-5BC2882CA23A}" srcOrd="7" destOrd="0" presId="urn:microsoft.com/office/officeart/2005/8/layout/hierarchy2"/>
    <dgm:cxn modelId="{3A626D68-2F4C-473E-A50A-9F920172D5B2}" type="presParOf" srcId="{3E8D03A7-0207-493F-BAC0-5BC2882CA23A}" destId="{688F848E-CCC1-44ED-B8BC-081B0144E43C}" srcOrd="0" destOrd="0" presId="urn:microsoft.com/office/officeart/2005/8/layout/hierarchy2"/>
    <dgm:cxn modelId="{9E9BCB81-CFE0-49E4-90ED-604F98A4FDF4}" type="presParOf" srcId="{3E8D03A7-0207-493F-BAC0-5BC2882CA23A}" destId="{37AF1322-F8F7-4C2C-8439-CC9FFA5F7EB3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6AF049C-818D-49EB-BFF5-C85C896D04F9}">
      <dsp:nvSpPr>
        <dsp:cNvPr id="0" name=""/>
        <dsp:cNvSpPr/>
      </dsp:nvSpPr>
      <dsp:spPr>
        <a:xfrm>
          <a:off x="460136" y="2089"/>
          <a:ext cx="2924245" cy="1103797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kern="1200" dirty="0" smtClean="0">
              <a:solidFill>
                <a:schemeClr val="bg1"/>
              </a:solidFill>
              <a:latin typeface="Arial" pitchFamily="34" charset="0"/>
              <a:ea typeface="Batang"/>
              <a:cs typeface="Arial" pitchFamily="34" charset="0"/>
            </a:rPr>
            <a:t>29 объектов общественного питания в школах  без СЭЗ</a:t>
          </a:r>
          <a:endParaRPr kumimoji="0" lang="kk-KZ" sz="1800" b="1" i="0" u="none" strike="noStrike" kern="1200" cap="none" normalizeH="0" baseline="0" dirty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Batang"/>
            <a:cs typeface="Arial" pitchFamily="34" charset="0"/>
          </a:endParaRP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 dirty="0"/>
        </a:p>
      </dsp:txBody>
      <dsp:txXfrm>
        <a:off x="460136" y="2089"/>
        <a:ext cx="2924245" cy="1103797"/>
      </dsp:txXfrm>
    </dsp:sp>
    <dsp:sp modelId="{481EE856-04E6-4EE1-9C09-47DE49D8A688}">
      <dsp:nvSpPr>
        <dsp:cNvPr id="0" name=""/>
        <dsp:cNvSpPr/>
      </dsp:nvSpPr>
      <dsp:spPr>
        <a:xfrm>
          <a:off x="752560" y="1105886"/>
          <a:ext cx="292424" cy="9268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26852"/>
              </a:lnTo>
              <a:lnTo>
                <a:pt x="292424" y="92685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B6DCEF-43FD-461B-9554-78EE130629D9}">
      <dsp:nvSpPr>
        <dsp:cNvPr id="0" name=""/>
        <dsp:cNvSpPr/>
      </dsp:nvSpPr>
      <dsp:spPr>
        <a:xfrm>
          <a:off x="1044985" y="1381835"/>
          <a:ext cx="1766075" cy="13018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kk-KZ" sz="1800" b="0" i="0" u="none" strike="noStrike" kern="1200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Batang"/>
              <a:cs typeface="Arial" pitchFamily="34" charset="0"/>
            </a:rPr>
            <a:t>в 12 школах </a:t>
          </a:r>
          <a:r>
            <a:rPr kumimoji="0" lang="kk-KZ" sz="1800" b="0" i="0" u="none" strike="noStrike" kern="1200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ea typeface="Batang"/>
              <a:cs typeface="Arial" pitchFamily="34" charset="0"/>
            </a:rPr>
            <a:t>Абайского района (пищеблоки)</a:t>
          </a:r>
          <a:endParaRPr lang="ru-RU" sz="1800" kern="1200" dirty="0" smtClean="0">
            <a:solidFill>
              <a:schemeClr val="tx2">
                <a:lumMod val="75000"/>
              </a:schemeClr>
            </a:solidFill>
            <a:latin typeface="Arial" pitchFamily="34" charset="0"/>
            <a:cs typeface="Arial" pitchFamily="34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</dsp:txBody>
      <dsp:txXfrm>
        <a:off x="1044985" y="1381835"/>
        <a:ext cx="1766075" cy="1301807"/>
      </dsp:txXfrm>
    </dsp:sp>
    <dsp:sp modelId="{94E5AB25-E583-4B71-83D0-95601BACC9F6}">
      <dsp:nvSpPr>
        <dsp:cNvPr id="0" name=""/>
        <dsp:cNvSpPr/>
      </dsp:nvSpPr>
      <dsp:spPr>
        <a:xfrm>
          <a:off x="752560" y="1105886"/>
          <a:ext cx="292424" cy="24056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05604"/>
              </a:lnTo>
              <a:lnTo>
                <a:pt x="292424" y="240560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44C4A5-6794-4293-BF49-B8D5D7FFB110}">
      <dsp:nvSpPr>
        <dsp:cNvPr id="0" name=""/>
        <dsp:cNvSpPr/>
      </dsp:nvSpPr>
      <dsp:spPr>
        <a:xfrm>
          <a:off x="1044985" y="2959592"/>
          <a:ext cx="1766075" cy="11037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kk-KZ" sz="1800" b="0" i="0" u="none" strike="noStrike" kern="1200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Batang"/>
              <a:cs typeface="Arial" pitchFamily="34" charset="0"/>
            </a:rPr>
            <a:t>в 11 школах </a:t>
          </a:r>
          <a:r>
            <a:rPr kumimoji="0" lang="kk-KZ" sz="1800" b="0" i="0" u="none" strike="noStrike" kern="1200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ea typeface="Batang"/>
              <a:cs typeface="Arial" pitchFamily="34" charset="0"/>
            </a:rPr>
            <a:t>Актогайского района (пищеблоки)</a:t>
          </a:r>
          <a:endParaRPr lang="ru-RU" sz="18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1044985" y="2959592"/>
        <a:ext cx="1766075" cy="1103797"/>
      </dsp:txXfrm>
    </dsp:sp>
    <dsp:sp modelId="{06AEB2AB-DA68-4C69-A73C-3F30FF9655AC}">
      <dsp:nvSpPr>
        <dsp:cNvPr id="0" name=""/>
        <dsp:cNvSpPr/>
      </dsp:nvSpPr>
      <dsp:spPr>
        <a:xfrm>
          <a:off x="752560" y="1105886"/>
          <a:ext cx="292424" cy="37853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85350"/>
              </a:lnTo>
              <a:lnTo>
                <a:pt x="292424" y="378535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31C732-C909-458A-8E09-5A9889924A01}">
      <dsp:nvSpPr>
        <dsp:cNvPr id="0" name=""/>
        <dsp:cNvSpPr/>
      </dsp:nvSpPr>
      <dsp:spPr>
        <a:xfrm>
          <a:off x="1044985" y="4339338"/>
          <a:ext cx="1766075" cy="11037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kk-KZ" sz="1800" b="0" i="0" u="none" strike="noStrike" kern="1200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Batang"/>
              <a:cs typeface="Arial" pitchFamily="34" charset="0"/>
            </a:rPr>
            <a:t>в 6 школах </a:t>
          </a:r>
          <a:r>
            <a:rPr kumimoji="0" lang="kk-KZ" sz="1800" b="0" i="0" u="none" strike="noStrike" kern="1200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ea typeface="Batang"/>
              <a:cs typeface="Arial" pitchFamily="34" charset="0"/>
            </a:rPr>
            <a:t>Нуринского района (буфеты)</a:t>
          </a:r>
          <a:endParaRPr lang="ru-RU" sz="18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1044985" y="4339338"/>
        <a:ext cx="1766075" cy="110379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6AF049C-818D-49EB-BFF5-C85C896D04F9}">
      <dsp:nvSpPr>
        <dsp:cNvPr id="0" name=""/>
        <dsp:cNvSpPr/>
      </dsp:nvSpPr>
      <dsp:spPr>
        <a:xfrm>
          <a:off x="547206" y="0"/>
          <a:ext cx="2549167" cy="1282264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600" b="1" kern="1200" dirty="0" smtClean="0">
            <a:solidFill>
              <a:schemeClr val="bg1"/>
            </a:solidFill>
            <a:latin typeface="Arial" pitchFamily="34" charset="0"/>
            <a:ea typeface="Batang"/>
            <a:cs typeface="Arial" pitchFamily="34" charset="0"/>
          </a:endParaRPr>
        </a:p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kern="1200" dirty="0" smtClean="0">
              <a:solidFill>
                <a:schemeClr val="bg1"/>
              </a:solidFill>
              <a:latin typeface="Arial" pitchFamily="34" charset="0"/>
              <a:ea typeface="Batang"/>
              <a:cs typeface="Arial" pitchFamily="34" charset="0"/>
            </a:rPr>
            <a:t>11 объектов общественного питания в школах без СЭЗ</a:t>
          </a:r>
          <a:endParaRPr kumimoji="0" lang="kk-KZ" sz="1800" b="1" i="0" u="none" strike="noStrike" kern="1200" cap="none" normalizeH="0" baseline="0" dirty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Batang"/>
            <a:cs typeface="Arial" pitchFamily="34" charset="0"/>
          </a:endParaRP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 dirty="0"/>
        </a:p>
      </dsp:txBody>
      <dsp:txXfrm>
        <a:off x="547206" y="0"/>
        <a:ext cx="2549167" cy="1282264"/>
      </dsp:txXfrm>
    </dsp:sp>
    <dsp:sp modelId="{481EE856-04E6-4EE1-9C09-47DE49D8A688}">
      <dsp:nvSpPr>
        <dsp:cNvPr id="0" name=""/>
        <dsp:cNvSpPr/>
      </dsp:nvSpPr>
      <dsp:spPr>
        <a:xfrm>
          <a:off x="802123" y="1282264"/>
          <a:ext cx="233065" cy="10264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26427"/>
              </a:lnTo>
              <a:lnTo>
                <a:pt x="233065" y="1026427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B6DCEF-43FD-461B-9554-78EE130629D9}">
      <dsp:nvSpPr>
        <dsp:cNvPr id="0" name=""/>
        <dsp:cNvSpPr/>
      </dsp:nvSpPr>
      <dsp:spPr>
        <a:xfrm>
          <a:off x="1035188" y="1725623"/>
          <a:ext cx="1872640" cy="11661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kumimoji="0" lang="kk-KZ" sz="1700" b="0" i="0" u="none" strike="noStrike" kern="1200" cap="none" normalizeH="0" baseline="0" dirty="0" smtClean="0">
            <a:ln>
              <a:noFill/>
            </a:ln>
            <a:solidFill>
              <a:srgbClr val="C00000"/>
            </a:solidFill>
            <a:effectLst/>
            <a:latin typeface="Arial" pitchFamily="34" charset="0"/>
            <a:ea typeface="Batang"/>
            <a:cs typeface="Arial" pitchFamily="34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kk-KZ" sz="1800" b="0" i="0" u="none" strike="noStrike" kern="1200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Batang"/>
              <a:cs typeface="Arial" pitchFamily="34" charset="0"/>
            </a:rPr>
            <a:t>в 10 школах </a:t>
          </a:r>
          <a:r>
            <a:rPr kumimoji="0" lang="kk-KZ" sz="1800" b="0" i="0" u="none" strike="noStrike" kern="1200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ea typeface="Batang"/>
              <a:cs typeface="Arial" pitchFamily="34" charset="0"/>
            </a:rPr>
            <a:t>Абайского района (пищеблоки)</a:t>
          </a:r>
          <a:endParaRPr lang="ru-RU" sz="1800" kern="1200" dirty="0" smtClean="0">
            <a:solidFill>
              <a:schemeClr val="tx2">
                <a:lumMod val="75000"/>
              </a:schemeClr>
            </a:solidFill>
            <a:latin typeface="Arial" pitchFamily="34" charset="0"/>
            <a:cs typeface="Arial" pitchFamily="34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 dirty="0"/>
        </a:p>
      </dsp:txBody>
      <dsp:txXfrm>
        <a:off x="1035188" y="1725623"/>
        <a:ext cx="1872640" cy="1166137"/>
      </dsp:txXfrm>
    </dsp:sp>
    <dsp:sp modelId="{94E5AB25-E583-4B71-83D0-95601BACC9F6}">
      <dsp:nvSpPr>
        <dsp:cNvPr id="0" name=""/>
        <dsp:cNvSpPr/>
      </dsp:nvSpPr>
      <dsp:spPr>
        <a:xfrm>
          <a:off x="802123" y="1282264"/>
          <a:ext cx="263640" cy="25275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27504"/>
              </a:lnTo>
              <a:lnTo>
                <a:pt x="263640" y="252750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44C4A5-6794-4293-BF49-B8D5D7FFB110}">
      <dsp:nvSpPr>
        <dsp:cNvPr id="0" name=""/>
        <dsp:cNvSpPr/>
      </dsp:nvSpPr>
      <dsp:spPr>
        <a:xfrm>
          <a:off x="1065764" y="3172008"/>
          <a:ext cx="1811490" cy="12755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kk-KZ" sz="1800" b="0" i="0" u="none" strike="noStrike" kern="1200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Batang"/>
              <a:cs typeface="Arial" pitchFamily="34" charset="0"/>
            </a:rPr>
            <a:t>в 1 школе </a:t>
          </a:r>
          <a:r>
            <a:rPr kumimoji="0" lang="kk-KZ" sz="1800" b="0" i="0" u="none" strike="noStrike" kern="1200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ea typeface="Batang"/>
              <a:cs typeface="Arial" pitchFamily="34" charset="0"/>
            </a:rPr>
            <a:t>Актогайского района (пищеблок)                        </a:t>
          </a:r>
          <a:endParaRPr lang="ru-RU" sz="1800" i="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1065764" y="3172008"/>
        <a:ext cx="1811490" cy="127552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E4AE90E-BAAD-464F-947A-F8EB06A745E2}">
      <dsp:nvSpPr>
        <dsp:cNvPr id="0" name=""/>
        <dsp:cNvSpPr/>
      </dsp:nvSpPr>
      <dsp:spPr>
        <a:xfrm>
          <a:off x="229826" y="1924730"/>
          <a:ext cx="3430449" cy="1260314"/>
        </a:xfrm>
        <a:prstGeom prst="flowChartTerminator">
          <a:avLst/>
        </a:prstGeom>
        <a:solidFill>
          <a:schemeClr val="bg1"/>
        </a:solidFill>
        <a:ln w="38100">
          <a:solidFill>
            <a:srgbClr val="C00000"/>
          </a:solidFill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Недостаточность питательных веществ</a:t>
          </a:r>
          <a:endParaRPr lang="ru-RU" sz="1900" b="1" kern="1200" dirty="0">
            <a:solidFill>
              <a:schemeClr val="tx2">
                <a:lumMod val="75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229826" y="1924730"/>
        <a:ext cx="3430449" cy="1260314"/>
      </dsp:txXfrm>
    </dsp:sp>
    <dsp:sp modelId="{D0D4923D-3C37-42B2-95D4-93498A171AC4}">
      <dsp:nvSpPr>
        <dsp:cNvPr id="0" name=""/>
        <dsp:cNvSpPr/>
      </dsp:nvSpPr>
      <dsp:spPr>
        <a:xfrm rot="18341260">
          <a:off x="3168613" y="1576217"/>
          <a:ext cx="2360168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2360168" y="20195"/>
              </a:lnTo>
            </a:path>
          </a:pathLst>
        </a:custGeom>
        <a:noFill/>
        <a:ln w="38100" cap="flat" cmpd="sng" algn="ctr">
          <a:solidFill>
            <a:srgbClr val="C00000"/>
          </a:solidFill>
          <a:prstDash val="solid"/>
          <a:headEnd type="oval" w="med" len="med"/>
          <a:tailEnd type="triangl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 rot="18341260">
        <a:off x="4289694" y="1537408"/>
        <a:ext cx="118008" cy="118008"/>
      </dsp:txXfrm>
    </dsp:sp>
    <dsp:sp modelId="{606F67C0-6901-4397-91DE-B7D4B3E3C1AA}">
      <dsp:nvSpPr>
        <dsp:cNvPr id="0" name=""/>
        <dsp:cNvSpPr/>
      </dsp:nvSpPr>
      <dsp:spPr>
        <a:xfrm>
          <a:off x="5037119" y="7779"/>
          <a:ext cx="3797050" cy="1260314"/>
        </a:xfrm>
        <a:prstGeom prst="flowChartTerminator">
          <a:avLst/>
        </a:prstGeom>
        <a:solidFill>
          <a:schemeClr val="bg1"/>
        </a:solidFill>
        <a:ln w="38100">
          <a:solidFill>
            <a:srgbClr val="C00000"/>
          </a:solidFill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Снижение внимания</a:t>
          </a:r>
          <a:endParaRPr lang="ru-RU" sz="1900" b="1" kern="1200" dirty="0">
            <a:solidFill>
              <a:schemeClr val="tx2">
                <a:lumMod val="75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5037119" y="7779"/>
        <a:ext cx="3797050" cy="1260314"/>
      </dsp:txXfrm>
    </dsp:sp>
    <dsp:sp modelId="{F00F6DB4-2F3B-45D6-8FE3-2D7C4996AF85}">
      <dsp:nvSpPr>
        <dsp:cNvPr id="0" name=""/>
        <dsp:cNvSpPr/>
      </dsp:nvSpPr>
      <dsp:spPr>
        <a:xfrm rot="20388722">
          <a:off x="3616039" y="2286196"/>
          <a:ext cx="1440135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1440135" y="20195"/>
              </a:lnTo>
            </a:path>
          </a:pathLst>
        </a:custGeom>
        <a:noFill/>
        <a:ln w="38100" cap="flat" cmpd="sng" algn="ctr">
          <a:solidFill>
            <a:srgbClr val="C00000"/>
          </a:solidFill>
          <a:prstDash val="solid"/>
          <a:headEnd type="oval" w="med" len="med"/>
          <a:tailEnd type="triangl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20388722">
        <a:off x="4300104" y="2270388"/>
        <a:ext cx="72006" cy="72006"/>
      </dsp:txXfrm>
    </dsp:sp>
    <dsp:sp modelId="{3C9D63B3-28E9-4176-8FA5-069C26BCD767}">
      <dsp:nvSpPr>
        <dsp:cNvPr id="0" name=""/>
        <dsp:cNvSpPr/>
      </dsp:nvSpPr>
      <dsp:spPr>
        <a:xfrm>
          <a:off x="5011938" y="1427738"/>
          <a:ext cx="3797075" cy="1260314"/>
        </a:xfrm>
        <a:prstGeom prst="flowChartTerminator">
          <a:avLst/>
        </a:prstGeom>
        <a:solidFill>
          <a:schemeClr val="bg1"/>
        </a:solidFill>
        <a:ln w="38100">
          <a:solidFill>
            <a:srgbClr val="C00000"/>
          </a:solidFill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Слабость и </a:t>
          </a:r>
          <a:r>
            <a:rPr lang="ru-RU" sz="1900" b="1" kern="1200" dirty="0" err="1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переутомляемость</a:t>
          </a:r>
          <a:endParaRPr lang="ru-RU" sz="1900" b="1" kern="1200" dirty="0">
            <a:solidFill>
              <a:schemeClr val="tx2">
                <a:lumMod val="75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5011938" y="1427738"/>
        <a:ext cx="3797075" cy="1260314"/>
      </dsp:txXfrm>
    </dsp:sp>
    <dsp:sp modelId="{EC51223C-C4A6-4C93-B3AE-B5C5D775600F}">
      <dsp:nvSpPr>
        <dsp:cNvPr id="0" name=""/>
        <dsp:cNvSpPr/>
      </dsp:nvSpPr>
      <dsp:spPr>
        <a:xfrm rot="2149579">
          <a:off x="3499628" y="3031678"/>
          <a:ext cx="1698139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1698139" y="20195"/>
              </a:lnTo>
            </a:path>
          </a:pathLst>
        </a:custGeom>
        <a:noFill/>
        <a:ln w="38100" cap="flat" cmpd="sng" algn="ctr">
          <a:solidFill>
            <a:srgbClr val="C00000"/>
          </a:solidFill>
          <a:prstDash val="solid"/>
          <a:headEnd type="diamond" w="med" len="med"/>
          <a:tailEnd type="triangl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 rot="2149579">
        <a:off x="4306244" y="3009420"/>
        <a:ext cx="84906" cy="84906"/>
      </dsp:txXfrm>
    </dsp:sp>
    <dsp:sp modelId="{4DDA1326-5CE5-4C8E-8378-2AE6C47A7CB8}">
      <dsp:nvSpPr>
        <dsp:cNvPr id="0" name=""/>
        <dsp:cNvSpPr/>
      </dsp:nvSpPr>
      <dsp:spPr>
        <a:xfrm>
          <a:off x="5037119" y="2918702"/>
          <a:ext cx="3888674" cy="1260314"/>
        </a:xfrm>
        <a:prstGeom prst="flowChartTerminator">
          <a:avLst/>
        </a:prstGeom>
        <a:solidFill>
          <a:schemeClr val="bg1"/>
        </a:solidFill>
        <a:ln w="38100">
          <a:solidFill>
            <a:srgbClr val="C00000"/>
          </a:solidFill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Ухудшение памяти и работы мозга</a:t>
          </a:r>
          <a:endParaRPr lang="ru-RU" sz="1900" b="1" kern="1200" dirty="0">
            <a:solidFill>
              <a:schemeClr val="tx2">
                <a:lumMod val="75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5037119" y="2918702"/>
        <a:ext cx="3888674" cy="1260314"/>
      </dsp:txXfrm>
    </dsp:sp>
    <dsp:sp modelId="{244FA6C6-1078-422C-8DC4-5CDB0195D306}">
      <dsp:nvSpPr>
        <dsp:cNvPr id="0" name=""/>
        <dsp:cNvSpPr/>
      </dsp:nvSpPr>
      <dsp:spPr>
        <a:xfrm rot="3542708">
          <a:off x="2976780" y="3741658"/>
          <a:ext cx="2814840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2814840" y="20195"/>
              </a:lnTo>
            </a:path>
          </a:pathLst>
        </a:custGeom>
        <a:noFill/>
        <a:ln w="38100" cap="flat" cmpd="sng" algn="ctr">
          <a:solidFill>
            <a:srgbClr val="C00000"/>
          </a:solidFill>
          <a:prstDash val="solid"/>
          <a:headEnd type="diamond" w="med" len="med"/>
          <a:tailEnd type="triangl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 rot="3542708">
        <a:off x="4313830" y="3691482"/>
        <a:ext cx="140742" cy="140742"/>
      </dsp:txXfrm>
    </dsp:sp>
    <dsp:sp modelId="{688F848E-CCC1-44ED-B8BC-081B0144E43C}">
      <dsp:nvSpPr>
        <dsp:cNvPr id="0" name=""/>
        <dsp:cNvSpPr/>
      </dsp:nvSpPr>
      <dsp:spPr>
        <a:xfrm>
          <a:off x="5108125" y="4338661"/>
          <a:ext cx="3797100" cy="1260314"/>
        </a:xfrm>
        <a:prstGeom prst="flowChartTerminator">
          <a:avLst/>
        </a:prstGeom>
        <a:solidFill>
          <a:schemeClr val="bg1"/>
        </a:solidFill>
        <a:ln w="38100">
          <a:solidFill>
            <a:srgbClr val="C00000"/>
          </a:solidFill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Легкая восприимчивость к инфекционным заболеваниям</a:t>
          </a:r>
          <a:endParaRPr lang="ru-RU" sz="1900" b="1" kern="1200" dirty="0">
            <a:solidFill>
              <a:schemeClr val="tx2">
                <a:lumMod val="75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5108125" y="4338661"/>
        <a:ext cx="3797100" cy="12603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pPr/>
              <a:t>11.09.2024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pPr/>
              <a:t>11.09.2024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Slide Image Placeholder 1">
            <a:extLst>
              <a:ext uri="{FF2B5EF4-FFF2-40B4-BE49-F238E27FC236}">
                <a16:creationId xmlns="" xmlns:a16="http://schemas.microsoft.com/office/drawing/2014/main" id="{DAC06CAF-C9D8-4082-83A4-28DDEC91C1D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43" name="Notes Placeholder 2">
            <a:extLst>
              <a:ext uri="{FF2B5EF4-FFF2-40B4-BE49-F238E27FC236}">
                <a16:creationId xmlns="" xmlns:a16="http://schemas.microsoft.com/office/drawing/2014/main" id="{E9C4EB6A-2558-42DF-9860-5D9D9E9CF3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ru-RU"/>
              <a:t>Insert picture/ Right Click/Send to back</a:t>
            </a:r>
          </a:p>
          <a:p>
            <a:pPr eaLnBrk="1" hangingPunct="1">
              <a:spcBef>
                <a:spcPct val="0"/>
              </a:spcBef>
            </a:pPr>
            <a:endParaRPr lang="en-US" altLang="ru-RU"/>
          </a:p>
        </p:txBody>
      </p:sp>
      <p:sp>
        <p:nvSpPr>
          <p:cNvPr id="112644" name="Slide Number Placeholder 3">
            <a:extLst>
              <a:ext uri="{FF2B5EF4-FFF2-40B4-BE49-F238E27FC236}">
                <a16:creationId xmlns="" xmlns:a16="http://schemas.microsoft.com/office/drawing/2014/main" id="{2D2B78A0-66F3-4702-9A74-C503CDB653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1pPr>
            <a:lvl2pPr marL="741363" indent="-284163"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2pPr>
            <a:lvl3pPr marL="1141413" indent="-227013"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3pPr>
            <a:lvl4pPr marL="1598613" indent="-227013"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4pPr>
            <a:lvl5pPr marL="2055813" indent="-227013"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5pPr>
            <a:lvl6pPr marL="2513013" indent="-227013" defTabSz="9096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6pPr>
            <a:lvl7pPr marL="2970213" indent="-227013" defTabSz="9096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7pPr>
            <a:lvl8pPr marL="3427413" indent="-227013" defTabSz="9096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8pPr>
            <a:lvl9pPr marL="3884613" indent="-227013" defTabSz="9096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096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A29681-E9DF-403E-A2F1-21878C6FC46F}" type="slidenum">
              <a:rPr kumimoji="0" lang="en-US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90963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353376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5864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586427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58642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11.09.2024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11.09.2024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11.09.2024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11.09.2024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51520" y="45855"/>
            <a:ext cx="8712968" cy="10788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9" name="Текст 2"/>
          <p:cNvSpPr>
            <a:spLocks noGrp="1"/>
          </p:cNvSpPr>
          <p:nvPr>
            <p:ph idx="1"/>
          </p:nvPr>
        </p:nvSpPr>
        <p:spPr>
          <a:xfrm>
            <a:off x="251520" y="1412776"/>
            <a:ext cx="8640960" cy="4464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Слайд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0ACC27FF-E0CC-4B95-A954-D47341BF7B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086600" y="6491288"/>
            <a:ext cx="2057400" cy="366712"/>
          </a:xfrm>
        </p:spPr>
        <p:txBody>
          <a:bodyPr/>
          <a:lstStyle>
            <a:lvl1pPr defTabSz="909638">
              <a:defRPr smtClean="0"/>
            </a:lvl1pPr>
          </a:lstStyle>
          <a:p>
            <a:pPr>
              <a:defRPr/>
            </a:pPr>
            <a:fld id="{D045480D-8358-4D5E-9FF3-C92F75484D6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3830261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11.09.2024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11.09.2024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11.09.2024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11.09.2024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11.09.2024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11.09.2024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11.09.2024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11.09.2024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presentation-creation.ru/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11.09.2024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1" name="Рисунок 10">
            <a:hlinkClick r:id="rId15"/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50" r:id="rId12"/>
    <p:sldLayoutId id="2147483673" r:id="rId13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2B74FE76-6404-4C37-B297-15683D5BCDC2}"/>
              </a:ext>
            </a:extLst>
          </p:cNvPr>
          <p:cNvSpPr/>
          <p:nvPr/>
        </p:nvSpPr>
        <p:spPr>
          <a:xfrm>
            <a:off x="172665" y="0"/>
            <a:ext cx="1282996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11619" name="TextBox 4">
            <a:extLst>
              <a:ext uri="{FF2B5EF4-FFF2-40B4-BE49-F238E27FC236}">
                <a16:creationId xmlns="" xmlns:a16="http://schemas.microsoft.com/office/drawing/2014/main" id="{C80F9D31-5A7F-480F-8B80-94BF61C821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5662" y="1828801"/>
            <a:ext cx="7436818" cy="3970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85" tIns="60942" rIns="121885" bIns="60942">
            <a:spAutoFit/>
          </a:bodyPr>
          <a:lstStyle>
            <a:lvl1pPr defTabSz="1217613"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1pPr>
            <a:lvl2pPr marL="742950" indent="-285750" defTabSz="1217613"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2pPr>
            <a:lvl3pPr marL="1143000" indent="-228600" defTabSz="1217613"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3pPr>
            <a:lvl4pPr marL="1600200" indent="-228600" defTabSz="1217613"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4pPr>
            <a:lvl5pPr marL="2057400" indent="-228600" defTabSz="1217613"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Segoe UI Light" panose="020B0502040204020203" pitchFamily="34" charset="0"/>
                <a:ea typeface="MS PGothic" panose="020B0600070205080204" pitchFamily="34" charset="-128"/>
              </a:defRPr>
            </a:lvl9pPr>
          </a:lstStyle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Санитарно-эпидемиологические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требования к организации питания школьников                                                                                     </a:t>
            </a:r>
          </a:p>
          <a:p>
            <a:pPr algn="ctr">
              <a:defRPr/>
            </a:pP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                        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                                        </a:t>
            </a:r>
          </a:p>
          <a:p>
            <a:pPr algn="ctr">
              <a:defRPr/>
            </a:pPr>
            <a:endParaRPr lang="ru-RU" sz="14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14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14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14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14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14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r">
              <a:defRPr/>
            </a:pPr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Руководитель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отдела  контроля и надзора</a:t>
            </a:r>
          </a:p>
          <a:p>
            <a:pPr algn="r">
              <a:defRPr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за объектами образования и воспитания Департамента </a:t>
            </a:r>
          </a:p>
          <a:p>
            <a:pPr algn="r">
              <a:defRPr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санитарно- эпидемиологического</a:t>
            </a:r>
          </a:p>
          <a:p>
            <a:pPr algn="r">
              <a:defRPr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контроля Карагандинской области</a:t>
            </a:r>
          </a:p>
          <a:p>
            <a:pPr algn="r">
              <a:defRPr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Бельгибаева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М.Е.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Группа 21">
            <a:extLst>
              <a:ext uri="{FF2B5EF4-FFF2-40B4-BE49-F238E27FC236}">
                <a16:creationId xmlns="" xmlns:a16="http://schemas.microsoft.com/office/drawing/2014/main" id="{2951CE89-B555-4998-AA93-02D1AA11024A}"/>
              </a:ext>
            </a:extLst>
          </p:cNvPr>
          <p:cNvGrpSpPr>
            <a:grpSpLocks/>
          </p:cNvGrpSpPr>
          <p:nvPr/>
        </p:nvGrpSpPr>
        <p:grpSpPr bwMode="auto">
          <a:xfrm>
            <a:off x="537696" y="0"/>
            <a:ext cx="581513" cy="1613004"/>
            <a:chOff x="464266" y="2731226"/>
            <a:chExt cx="970344" cy="1850029"/>
          </a:xfrm>
          <a:solidFill>
            <a:schemeClr val="bg1"/>
          </a:solidFill>
        </p:grpSpPr>
        <p:sp>
          <p:nvSpPr>
            <p:cNvPr id="143" name="Graphic 1">
              <a:extLst>
                <a:ext uri="{FF2B5EF4-FFF2-40B4-BE49-F238E27FC236}">
                  <a16:creationId xmlns="" xmlns:a16="http://schemas.microsoft.com/office/drawing/2014/main" id="{6C3CF23C-9CA2-4DAD-979A-D3952576081C}"/>
                </a:ext>
              </a:extLst>
            </p:cNvPr>
            <p:cNvSpPr/>
            <p:nvPr/>
          </p:nvSpPr>
          <p:spPr>
            <a:xfrm>
              <a:off x="464266" y="2731226"/>
              <a:ext cx="485172" cy="474407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marL="0" marR="0" lvl="0" indent="0" algn="l" defTabSz="913856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44" name="Graphic 1">
              <a:extLst>
                <a:ext uri="{FF2B5EF4-FFF2-40B4-BE49-F238E27FC236}">
                  <a16:creationId xmlns="" xmlns:a16="http://schemas.microsoft.com/office/drawing/2014/main" id="{523D48A4-1861-4255-A89C-8B9132DBF322}"/>
                </a:ext>
              </a:extLst>
            </p:cNvPr>
            <p:cNvSpPr/>
            <p:nvPr/>
          </p:nvSpPr>
          <p:spPr>
            <a:xfrm>
              <a:off x="949438" y="2731227"/>
              <a:ext cx="485172" cy="474407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marL="0" marR="0" lvl="0" indent="0" algn="l" defTabSz="913856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45" name="Graphic 1">
              <a:extLst>
                <a:ext uri="{FF2B5EF4-FFF2-40B4-BE49-F238E27FC236}">
                  <a16:creationId xmlns="" xmlns:a16="http://schemas.microsoft.com/office/drawing/2014/main" id="{DDA2F1C4-4D27-4C24-921C-6539EEA08C06}"/>
                </a:ext>
              </a:extLst>
            </p:cNvPr>
            <p:cNvSpPr/>
            <p:nvPr/>
          </p:nvSpPr>
          <p:spPr>
            <a:xfrm>
              <a:off x="464266" y="3189766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marL="0" marR="0" lvl="0" indent="0" algn="l" defTabSz="913856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46" name="Graphic 1">
              <a:extLst>
                <a:ext uri="{FF2B5EF4-FFF2-40B4-BE49-F238E27FC236}">
                  <a16:creationId xmlns="" xmlns:a16="http://schemas.microsoft.com/office/drawing/2014/main" id="{29483956-DF69-425C-A949-2F3E1EEBCA92}"/>
                </a:ext>
              </a:extLst>
            </p:cNvPr>
            <p:cNvSpPr/>
            <p:nvPr/>
          </p:nvSpPr>
          <p:spPr>
            <a:xfrm>
              <a:off x="949438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marL="0" marR="0" lvl="0" indent="0" algn="l" defTabSz="913856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47" name="Graphic 1">
              <a:extLst>
                <a:ext uri="{FF2B5EF4-FFF2-40B4-BE49-F238E27FC236}">
                  <a16:creationId xmlns="" xmlns:a16="http://schemas.microsoft.com/office/drawing/2014/main" id="{285CED6B-DA16-4264-90D3-970310C5DEF2}"/>
                </a:ext>
              </a:extLst>
            </p:cNvPr>
            <p:cNvSpPr/>
            <p:nvPr/>
          </p:nvSpPr>
          <p:spPr>
            <a:xfrm>
              <a:off x="464266" y="3648309"/>
              <a:ext cx="485172" cy="474407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marL="0" marR="0" lvl="0" indent="0" algn="l" defTabSz="913856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48" name="Graphic 1">
              <a:extLst>
                <a:ext uri="{FF2B5EF4-FFF2-40B4-BE49-F238E27FC236}">
                  <a16:creationId xmlns="" xmlns:a16="http://schemas.microsoft.com/office/drawing/2014/main" id="{6FC1D3EF-B287-49F7-92D9-96B74A82B8BB}"/>
                </a:ext>
              </a:extLst>
            </p:cNvPr>
            <p:cNvSpPr/>
            <p:nvPr/>
          </p:nvSpPr>
          <p:spPr>
            <a:xfrm>
              <a:off x="949438" y="3648309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marL="0" marR="0" lvl="0" indent="0" algn="l" defTabSz="913856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49" name="Graphic 1">
              <a:extLst>
                <a:ext uri="{FF2B5EF4-FFF2-40B4-BE49-F238E27FC236}">
                  <a16:creationId xmlns="" xmlns:a16="http://schemas.microsoft.com/office/drawing/2014/main" id="{D909A1E8-6AF7-42E8-9EE2-9691A819136A}"/>
                </a:ext>
              </a:extLst>
            </p:cNvPr>
            <p:cNvSpPr/>
            <p:nvPr/>
          </p:nvSpPr>
          <p:spPr>
            <a:xfrm>
              <a:off x="464266" y="410684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marL="0" marR="0" lvl="0" indent="0" algn="l" defTabSz="913856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50" name="Graphic 1">
              <a:extLst>
                <a:ext uri="{FF2B5EF4-FFF2-40B4-BE49-F238E27FC236}">
                  <a16:creationId xmlns="" xmlns:a16="http://schemas.microsoft.com/office/drawing/2014/main" id="{AD2259CF-184D-4A2F-9E43-9759B55D4FAC}"/>
                </a:ext>
              </a:extLst>
            </p:cNvPr>
            <p:cNvSpPr/>
            <p:nvPr/>
          </p:nvSpPr>
          <p:spPr>
            <a:xfrm>
              <a:off x="949437" y="4106846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marL="0" marR="0" lvl="0" indent="0" algn="l" defTabSz="913856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</p:grpSp>
      <p:sp>
        <p:nvSpPr>
          <p:cNvPr id="159" name="TextBox 7">
            <a:extLst>
              <a:ext uri="{FF2B5EF4-FFF2-40B4-BE49-F238E27FC236}">
                <a16:creationId xmlns="" xmlns:a16="http://schemas.microsoft.com/office/drawing/2014/main" id="{D8B4AEE1-B28F-4027-8A4A-CB83C9D895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2894" y="6307345"/>
            <a:ext cx="2797969" cy="354013"/>
          </a:xfrm>
          <a:prstGeom prst="rect">
            <a:avLst/>
          </a:prstGeom>
          <a:noFill/>
          <a:ln>
            <a:noFill/>
          </a:ln>
        </p:spPr>
        <p:txBody>
          <a:bodyPr lIns="121885" tIns="60942" rIns="121885" bIns="60942"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38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5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г. Караганда 2024 г.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099EE936-2B93-4022-9A5E-E408DC1558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7600" b="95200" l="5500" r="93600">
                        <a14:foregroundMark x1="17000" y1="36900" x2="27200" y2="17400"/>
                        <a14:foregroundMark x1="20300" y1="21000" x2="27400" y2="14800"/>
                        <a14:foregroundMark x1="29400" y1="12100" x2="19500" y2="21400"/>
                        <a14:foregroundMark x1="44100" y1="7600" x2="37400" y2="8000"/>
                        <a14:foregroundMark x1="25700" y1="11800" x2="14000" y2="26300"/>
                        <a14:foregroundMark x1="13100" y1="25400" x2="5900" y2="44800"/>
                        <a14:foregroundMark x1="6300" y1="45400" x2="9300" y2="64200"/>
                        <a14:foregroundMark x1="5500" y1="47100" x2="6000" y2="60100"/>
                        <a14:foregroundMark x1="7000" y1="61400" x2="11300" y2="70500"/>
                        <a14:foregroundMark x1="10800" y1="69900" x2="17700" y2="78000"/>
                        <a14:foregroundMark x1="15300" y1="78100" x2="24800" y2="85000"/>
                        <a14:foregroundMark x1="17700" y1="81100" x2="25600" y2="86900"/>
                        <a14:foregroundMark x1="25100" y1="86800" x2="40600" y2="92000"/>
                        <a14:foregroundMark x1="40600" y1="92000" x2="40600" y2="92000"/>
                        <a14:foregroundMark x1="38000" y1="93100" x2="51200" y2="94800"/>
                        <a14:foregroundMark x1="48000" y1="95100" x2="62200" y2="93200"/>
                        <a14:foregroundMark x1="60400" y1="93900" x2="73900" y2="88600"/>
                        <a14:foregroundMark x1="74400" y1="85600" x2="52000" y2="95200"/>
                        <a14:foregroundMark x1="92500" y1="65400" x2="93600" y2="52800"/>
                        <a14:foregroundMark x1="79800" y1="45300" x2="68200" y2="69400"/>
                        <a14:foregroundMark x1="70900" y1="48300" x2="63300" y2="63500"/>
                        <a14:foregroundMark x1="19200" y1="46700" x2="50100" y2="70300"/>
                        <a14:foregroundMark x1="34600" y1="24500" x2="58300" y2="23100"/>
                        <a14:foregroundMark x1="64400" y1="47600" x2="50500" y2="42900"/>
                        <a14:foregroundMark x1="42600" y1="44100" x2="50400" y2="40000"/>
                        <a14:foregroundMark x1="24100" y1="27200" x2="41900" y2="18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096" y="1472653"/>
            <a:ext cx="1220137" cy="1787382"/>
          </a:xfrm>
          <a:prstGeom prst="rect">
            <a:avLst/>
          </a:prstGeom>
        </p:spPr>
      </p:pic>
      <p:grpSp>
        <p:nvGrpSpPr>
          <p:cNvPr id="3" name="Группа 21">
            <a:extLst>
              <a:ext uri="{FF2B5EF4-FFF2-40B4-BE49-F238E27FC236}">
                <a16:creationId xmlns="" xmlns:a16="http://schemas.microsoft.com/office/drawing/2014/main" id="{D94526DD-EF04-476D-AA51-BF55D16136B0}"/>
              </a:ext>
            </a:extLst>
          </p:cNvPr>
          <p:cNvGrpSpPr>
            <a:grpSpLocks/>
          </p:cNvGrpSpPr>
          <p:nvPr/>
        </p:nvGrpSpPr>
        <p:grpSpPr bwMode="auto">
          <a:xfrm>
            <a:off x="523409" y="6075494"/>
            <a:ext cx="581513" cy="771073"/>
            <a:chOff x="464266" y="2731227"/>
            <a:chExt cx="970345" cy="932948"/>
          </a:xfrm>
          <a:solidFill>
            <a:schemeClr val="bg1"/>
          </a:solidFill>
        </p:grpSpPr>
        <p:sp>
          <p:nvSpPr>
            <p:cNvPr id="55" name="Graphic 1">
              <a:extLst>
                <a:ext uri="{FF2B5EF4-FFF2-40B4-BE49-F238E27FC236}">
                  <a16:creationId xmlns="" xmlns:a16="http://schemas.microsoft.com/office/drawing/2014/main" id="{6DAFF6C3-6726-4000-B701-05EBCD397218}"/>
                </a:ext>
              </a:extLst>
            </p:cNvPr>
            <p:cNvSpPr/>
            <p:nvPr/>
          </p:nvSpPr>
          <p:spPr>
            <a:xfrm>
              <a:off x="464266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marL="0" marR="0" lvl="0" indent="0" algn="l" defTabSz="913856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56" name="Graphic 1">
              <a:extLst>
                <a:ext uri="{FF2B5EF4-FFF2-40B4-BE49-F238E27FC236}">
                  <a16:creationId xmlns="" xmlns:a16="http://schemas.microsoft.com/office/drawing/2014/main" id="{1A1A779B-90BE-4919-AEC2-6C77E7C1E13E}"/>
                </a:ext>
              </a:extLst>
            </p:cNvPr>
            <p:cNvSpPr/>
            <p:nvPr/>
          </p:nvSpPr>
          <p:spPr>
            <a:xfrm>
              <a:off x="949438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marL="0" marR="0" lvl="0" indent="0" algn="l" defTabSz="913856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57" name="Graphic 1">
              <a:extLst>
                <a:ext uri="{FF2B5EF4-FFF2-40B4-BE49-F238E27FC236}">
                  <a16:creationId xmlns="" xmlns:a16="http://schemas.microsoft.com/office/drawing/2014/main" id="{18611249-3AC4-4F6B-B5DF-5475350D08D7}"/>
                </a:ext>
              </a:extLst>
            </p:cNvPr>
            <p:cNvSpPr/>
            <p:nvPr/>
          </p:nvSpPr>
          <p:spPr>
            <a:xfrm>
              <a:off x="464266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marL="0" marR="0" lvl="0" indent="0" algn="l" defTabSz="913856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58" name="Graphic 1">
              <a:extLst>
                <a:ext uri="{FF2B5EF4-FFF2-40B4-BE49-F238E27FC236}">
                  <a16:creationId xmlns="" xmlns:a16="http://schemas.microsoft.com/office/drawing/2014/main" id="{706931E6-40B1-4716-81E4-B541EA4BEE0C}"/>
                </a:ext>
              </a:extLst>
            </p:cNvPr>
            <p:cNvSpPr/>
            <p:nvPr/>
          </p:nvSpPr>
          <p:spPr>
            <a:xfrm>
              <a:off x="949439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marL="0" marR="0" lvl="0" indent="0" algn="l" defTabSz="913856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</p:grpSp>
      <p:grpSp>
        <p:nvGrpSpPr>
          <p:cNvPr id="4" name="Группа 139">
            <a:extLst>
              <a:ext uri="{FF2B5EF4-FFF2-40B4-BE49-F238E27FC236}">
                <a16:creationId xmlns="" xmlns:a16="http://schemas.microsoft.com/office/drawing/2014/main" id="{93C1C7B6-418D-4F39-A543-276AB974BF65}"/>
              </a:ext>
            </a:extLst>
          </p:cNvPr>
          <p:cNvGrpSpPr/>
          <p:nvPr/>
        </p:nvGrpSpPr>
        <p:grpSpPr>
          <a:xfrm rot="5400000">
            <a:off x="-740505" y="4230067"/>
            <a:ext cx="3109341" cy="581513"/>
            <a:chOff x="6913248" y="5262784"/>
            <a:chExt cx="4914893" cy="1295402"/>
          </a:xfrm>
          <a:solidFill>
            <a:schemeClr val="bg1"/>
          </a:solidFill>
        </p:grpSpPr>
        <p:grpSp>
          <p:nvGrpSpPr>
            <p:cNvPr id="6" name="Группа 21">
              <a:extLst>
                <a:ext uri="{FF2B5EF4-FFF2-40B4-BE49-F238E27FC236}">
                  <a16:creationId xmlns="" xmlns:a16="http://schemas.microsoft.com/office/drawing/2014/main" id="{A00DA9A9-9D60-4EA3-AC62-7B9305EA3DD1}"/>
                </a:ext>
              </a:extLst>
            </p:cNvPr>
            <p:cNvGrpSpPr>
              <a:grpSpLocks/>
            </p:cNvGrpSpPr>
            <p:nvPr/>
          </p:nvGrpSpPr>
          <p:grpSpPr bwMode="auto">
            <a:xfrm rot="16200000">
              <a:off x="7499561" y="4676471"/>
              <a:ext cx="1295402" cy="2468028"/>
              <a:chOff x="464266" y="2731227"/>
              <a:chExt cx="970345" cy="1850028"/>
            </a:xfrm>
            <a:grpFill/>
          </p:grpSpPr>
          <p:sp>
            <p:nvSpPr>
              <p:cNvPr id="74" name="Graphic 1">
                <a:extLst>
                  <a:ext uri="{FF2B5EF4-FFF2-40B4-BE49-F238E27FC236}">
                    <a16:creationId xmlns="" xmlns:a16="http://schemas.microsoft.com/office/drawing/2014/main" id="{4CA59A75-6A75-4A6E-9069-83BCAE7DA98D}"/>
                  </a:ext>
                </a:extLst>
              </p:cNvPr>
              <p:cNvSpPr/>
              <p:nvPr/>
            </p:nvSpPr>
            <p:spPr>
              <a:xfrm>
                <a:off x="464266" y="2731227"/>
                <a:ext cx="485172" cy="474408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l" defTabSz="913856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75" name="Graphic 1">
                <a:extLst>
                  <a:ext uri="{FF2B5EF4-FFF2-40B4-BE49-F238E27FC236}">
                    <a16:creationId xmlns="" xmlns:a16="http://schemas.microsoft.com/office/drawing/2014/main" id="{192FD0DA-08B1-446C-BF9C-2C20BBD404A7}"/>
                  </a:ext>
                </a:extLst>
              </p:cNvPr>
              <p:cNvSpPr/>
              <p:nvPr/>
            </p:nvSpPr>
            <p:spPr>
              <a:xfrm>
                <a:off x="949438" y="2731227"/>
                <a:ext cx="485172" cy="474408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l" defTabSz="913856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76" name="Graphic 1">
                <a:extLst>
                  <a:ext uri="{FF2B5EF4-FFF2-40B4-BE49-F238E27FC236}">
                    <a16:creationId xmlns="" xmlns:a16="http://schemas.microsoft.com/office/drawing/2014/main" id="{2F3D064A-6F71-4F3E-AB46-55B2F61A9287}"/>
                  </a:ext>
                </a:extLst>
              </p:cNvPr>
              <p:cNvSpPr/>
              <p:nvPr/>
            </p:nvSpPr>
            <p:spPr>
              <a:xfrm>
                <a:off x="464266" y="3189767"/>
                <a:ext cx="485172" cy="474408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l" defTabSz="913856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77" name="Graphic 1">
                <a:extLst>
                  <a:ext uri="{FF2B5EF4-FFF2-40B4-BE49-F238E27FC236}">
                    <a16:creationId xmlns="" xmlns:a16="http://schemas.microsoft.com/office/drawing/2014/main" id="{A1159BC5-CA0F-4F37-9AAF-B34A5863FF9C}"/>
                  </a:ext>
                </a:extLst>
              </p:cNvPr>
              <p:cNvSpPr/>
              <p:nvPr/>
            </p:nvSpPr>
            <p:spPr>
              <a:xfrm>
                <a:off x="949439" y="3189767"/>
                <a:ext cx="485172" cy="474408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l" defTabSz="913856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78" name="Graphic 1">
                <a:extLst>
                  <a:ext uri="{FF2B5EF4-FFF2-40B4-BE49-F238E27FC236}">
                    <a16:creationId xmlns="" xmlns:a16="http://schemas.microsoft.com/office/drawing/2014/main" id="{0BEDE0DE-AABA-4D7F-9694-F657ADE1E325}"/>
                  </a:ext>
                </a:extLst>
              </p:cNvPr>
              <p:cNvSpPr/>
              <p:nvPr/>
            </p:nvSpPr>
            <p:spPr>
              <a:xfrm>
                <a:off x="464266" y="3648308"/>
                <a:ext cx="485172" cy="474407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l" defTabSz="913856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79" name="Graphic 1">
                <a:extLst>
                  <a:ext uri="{FF2B5EF4-FFF2-40B4-BE49-F238E27FC236}">
                    <a16:creationId xmlns="" xmlns:a16="http://schemas.microsoft.com/office/drawing/2014/main" id="{B360315E-7CA6-45E0-8E16-0F145A1A118C}"/>
                  </a:ext>
                </a:extLst>
              </p:cNvPr>
              <p:cNvSpPr/>
              <p:nvPr/>
            </p:nvSpPr>
            <p:spPr>
              <a:xfrm>
                <a:off x="949437" y="3648309"/>
                <a:ext cx="485172" cy="474408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l" defTabSz="913856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80" name="Graphic 1">
                <a:extLst>
                  <a:ext uri="{FF2B5EF4-FFF2-40B4-BE49-F238E27FC236}">
                    <a16:creationId xmlns="" xmlns:a16="http://schemas.microsoft.com/office/drawing/2014/main" id="{74A3ECD7-6BAF-4766-BF20-997B1381D483}"/>
                  </a:ext>
                </a:extLst>
              </p:cNvPr>
              <p:cNvSpPr/>
              <p:nvPr/>
            </p:nvSpPr>
            <p:spPr>
              <a:xfrm>
                <a:off x="464266" y="4106847"/>
                <a:ext cx="485172" cy="474408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l" defTabSz="913856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81" name="Graphic 1">
                <a:extLst>
                  <a:ext uri="{FF2B5EF4-FFF2-40B4-BE49-F238E27FC236}">
                    <a16:creationId xmlns="" xmlns:a16="http://schemas.microsoft.com/office/drawing/2014/main" id="{BAD520A9-6BC8-4941-9783-92319E93315B}"/>
                  </a:ext>
                </a:extLst>
              </p:cNvPr>
              <p:cNvSpPr/>
              <p:nvPr/>
            </p:nvSpPr>
            <p:spPr>
              <a:xfrm>
                <a:off x="949437" y="4106846"/>
                <a:ext cx="485172" cy="474408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l" defTabSz="913856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</p:grpSp>
        <p:grpSp>
          <p:nvGrpSpPr>
            <p:cNvPr id="7" name="Группа 21">
              <a:extLst>
                <a:ext uri="{FF2B5EF4-FFF2-40B4-BE49-F238E27FC236}">
                  <a16:creationId xmlns="" xmlns:a16="http://schemas.microsoft.com/office/drawing/2014/main" id="{C1307E83-05E9-4ACB-AF08-C63BBFE92BBE}"/>
                </a:ext>
              </a:extLst>
            </p:cNvPr>
            <p:cNvGrpSpPr>
              <a:grpSpLocks/>
            </p:cNvGrpSpPr>
            <p:nvPr/>
          </p:nvGrpSpPr>
          <p:grpSpPr bwMode="auto">
            <a:xfrm rot="16200000">
              <a:off x="9946426" y="4676471"/>
              <a:ext cx="1295400" cy="2468030"/>
              <a:chOff x="464266" y="2731226"/>
              <a:chExt cx="970344" cy="1850029"/>
            </a:xfrm>
            <a:grpFill/>
          </p:grpSpPr>
          <p:sp>
            <p:nvSpPr>
              <p:cNvPr id="66" name="Graphic 1">
                <a:extLst>
                  <a:ext uri="{FF2B5EF4-FFF2-40B4-BE49-F238E27FC236}">
                    <a16:creationId xmlns="" xmlns:a16="http://schemas.microsoft.com/office/drawing/2014/main" id="{B56B03B6-0FB2-4AE5-B121-0245D86B45C5}"/>
                  </a:ext>
                </a:extLst>
              </p:cNvPr>
              <p:cNvSpPr/>
              <p:nvPr/>
            </p:nvSpPr>
            <p:spPr>
              <a:xfrm>
                <a:off x="464266" y="2731226"/>
                <a:ext cx="485172" cy="474407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l" defTabSz="913856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67" name="Graphic 1">
                <a:extLst>
                  <a:ext uri="{FF2B5EF4-FFF2-40B4-BE49-F238E27FC236}">
                    <a16:creationId xmlns="" xmlns:a16="http://schemas.microsoft.com/office/drawing/2014/main" id="{242CB3B4-D59D-4A89-9321-63C51B06D287}"/>
                  </a:ext>
                </a:extLst>
              </p:cNvPr>
              <p:cNvSpPr/>
              <p:nvPr/>
            </p:nvSpPr>
            <p:spPr>
              <a:xfrm>
                <a:off x="949438" y="2731227"/>
                <a:ext cx="485172" cy="474407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l" defTabSz="913856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68" name="Graphic 1">
                <a:extLst>
                  <a:ext uri="{FF2B5EF4-FFF2-40B4-BE49-F238E27FC236}">
                    <a16:creationId xmlns="" xmlns:a16="http://schemas.microsoft.com/office/drawing/2014/main" id="{56E83021-D56D-406D-903F-3E47D8AEE509}"/>
                  </a:ext>
                </a:extLst>
              </p:cNvPr>
              <p:cNvSpPr/>
              <p:nvPr/>
            </p:nvSpPr>
            <p:spPr>
              <a:xfrm>
                <a:off x="464266" y="3189766"/>
                <a:ext cx="485172" cy="474408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l" defTabSz="913856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69" name="Graphic 1">
                <a:extLst>
                  <a:ext uri="{FF2B5EF4-FFF2-40B4-BE49-F238E27FC236}">
                    <a16:creationId xmlns="" xmlns:a16="http://schemas.microsoft.com/office/drawing/2014/main" id="{5A1796F4-C28A-4E07-822C-941A87C505DF}"/>
                  </a:ext>
                </a:extLst>
              </p:cNvPr>
              <p:cNvSpPr/>
              <p:nvPr/>
            </p:nvSpPr>
            <p:spPr>
              <a:xfrm>
                <a:off x="949438" y="3189767"/>
                <a:ext cx="485172" cy="474408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l" defTabSz="913856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70" name="Graphic 1">
                <a:extLst>
                  <a:ext uri="{FF2B5EF4-FFF2-40B4-BE49-F238E27FC236}">
                    <a16:creationId xmlns="" xmlns:a16="http://schemas.microsoft.com/office/drawing/2014/main" id="{7CFF20E5-79BA-45C9-A2D1-D82B6C0086B2}"/>
                  </a:ext>
                </a:extLst>
              </p:cNvPr>
              <p:cNvSpPr/>
              <p:nvPr/>
            </p:nvSpPr>
            <p:spPr>
              <a:xfrm>
                <a:off x="464266" y="3648309"/>
                <a:ext cx="485172" cy="474407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l" defTabSz="913856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71" name="Graphic 1">
                <a:extLst>
                  <a:ext uri="{FF2B5EF4-FFF2-40B4-BE49-F238E27FC236}">
                    <a16:creationId xmlns="" xmlns:a16="http://schemas.microsoft.com/office/drawing/2014/main" id="{F4947FFE-2366-42D9-AFD2-0D87CFD4957C}"/>
                  </a:ext>
                </a:extLst>
              </p:cNvPr>
              <p:cNvSpPr/>
              <p:nvPr/>
            </p:nvSpPr>
            <p:spPr>
              <a:xfrm>
                <a:off x="949438" y="3648309"/>
                <a:ext cx="485172" cy="474408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l" defTabSz="913856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72" name="Graphic 1">
                <a:extLst>
                  <a:ext uri="{FF2B5EF4-FFF2-40B4-BE49-F238E27FC236}">
                    <a16:creationId xmlns="" xmlns:a16="http://schemas.microsoft.com/office/drawing/2014/main" id="{7240B63A-03CB-47CA-9DB4-9786BF0C26B5}"/>
                  </a:ext>
                </a:extLst>
              </p:cNvPr>
              <p:cNvSpPr/>
              <p:nvPr/>
            </p:nvSpPr>
            <p:spPr>
              <a:xfrm>
                <a:off x="464266" y="4106847"/>
                <a:ext cx="485172" cy="474408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l" defTabSz="913856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  <p:sp>
            <p:nvSpPr>
              <p:cNvPr id="73" name="Graphic 1">
                <a:extLst>
                  <a:ext uri="{FF2B5EF4-FFF2-40B4-BE49-F238E27FC236}">
                    <a16:creationId xmlns="" xmlns:a16="http://schemas.microsoft.com/office/drawing/2014/main" id="{C07CE3EF-8894-4C40-AE66-5C0027B2C1AF}"/>
                  </a:ext>
                </a:extLst>
              </p:cNvPr>
              <p:cNvSpPr/>
              <p:nvPr/>
            </p:nvSpPr>
            <p:spPr>
              <a:xfrm>
                <a:off x="949437" y="4106846"/>
                <a:ext cx="485172" cy="474408"/>
              </a:xfrm>
              <a:custGeom>
                <a:avLst/>
                <a:gdLst>
                  <a:gd name="connsiteX0" fmla="*/ 374047 w 781050"/>
                  <a:gd name="connsiteY0" fmla="*/ 392716 h 781050"/>
                  <a:gd name="connsiteX1" fmla="*/ 278130 w 781050"/>
                  <a:gd name="connsiteY1" fmla="*/ 366617 h 781050"/>
                  <a:gd name="connsiteX2" fmla="*/ 260604 w 781050"/>
                  <a:gd name="connsiteY2" fmla="*/ 295561 h 781050"/>
                  <a:gd name="connsiteX3" fmla="*/ 200597 w 781050"/>
                  <a:gd name="connsiteY3" fmla="*/ 336709 h 781050"/>
                  <a:gd name="connsiteX4" fmla="*/ 226028 w 781050"/>
                  <a:gd name="connsiteY4" fmla="*/ 301847 h 781050"/>
                  <a:gd name="connsiteX5" fmla="*/ 193643 w 781050"/>
                  <a:gd name="connsiteY5" fmla="*/ 228600 h 781050"/>
                  <a:gd name="connsiteX6" fmla="*/ 91726 w 781050"/>
                  <a:gd name="connsiteY6" fmla="*/ 218313 h 781050"/>
                  <a:gd name="connsiteX7" fmla="*/ 95155 w 781050"/>
                  <a:gd name="connsiteY7" fmla="*/ 285369 h 781050"/>
                  <a:gd name="connsiteX8" fmla="*/ 141637 w 781050"/>
                  <a:gd name="connsiteY8" fmla="*/ 291275 h 781050"/>
                  <a:gd name="connsiteX9" fmla="*/ 150019 w 781050"/>
                  <a:gd name="connsiteY9" fmla="*/ 267367 h 781050"/>
                  <a:gd name="connsiteX10" fmla="*/ 169831 w 781050"/>
                  <a:gd name="connsiteY10" fmla="*/ 266033 h 781050"/>
                  <a:gd name="connsiteX11" fmla="*/ 160020 w 781050"/>
                  <a:gd name="connsiteY11" fmla="*/ 307181 h 781050"/>
                  <a:gd name="connsiteX12" fmla="*/ 80010 w 781050"/>
                  <a:gd name="connsiteY12" fmla="*/ 299752 h 781050"/>
                  <a:gd name="connsiteX13" fmla="*/ 75438 w 781050"/>
                  <a:gd name="connsiteY13" fmla="*/ 202787 h 781050"/>
                  <a:gd name="connsiteX14" fmla="*/ 139351 w 781050"/>
                  <a:gd name="connsiteY14" fmla="*/ 174974 h 781050"/>
                  <a:gd name="connsiteX15" fmla="*/ 81820 w 781050"/>
                  <a:gd name="connsiteY15" fmla="*/ 137732 h 781050"/>
                  <a:gd name="connsiteX16" fmla="*/ 30671 w 781050"/>
                  <a:gd name="connsiteY16" fmla="*/ 121253 h 781050"/>
                  <a:gd name="connsiteX17" fmla="*/ 76867 w 781050"/>
                  <a:gd name="connsiteY17" fmla="*/ 109823 h 781050"/>
                  <a:gd name="connsiteX18" fmla="*/ 9620 w 781050"/>
                  <a:gd name="connsiteY18" fmla="*/ 7144 h 781050"/>
                  <a:gd name="connsiteX19" fmla="*/ 112014 w 781050"/>
                  <a:gd name="connsiteY19" fmla="*/ 74200 h 781050"/>
                  <a:gd name="connsiteX20" fmla="*/ 123444 w 781050"/>
                  <a:gd name="connsiteY20" fmla="*/ 28004 h 781050"/>
                  <a:gd name="connsiteX21" fmla="*/ 139922 w 781050"/>
                  <a:gd name="connsiteY21" fmla="*/ 79248 h 781050"/>
                  <a:gd name="connsiteX22" fmla="*/ 177165 w 781050"/>
                  <a:gd name="connsiteY22" fmla="*/ 136779 h 781050"/>
                  <a:gd name="connsiteX23" fmla="*/ 204978 w 781050"/>
                  <a:gd name="connsiteY23" fmla="*/ 72866 h 781050"/>
                  <a:gd name="connsiteX24" fmla="*/ 301943 w 781050"/>
                  <a:gd name="connsiteY24" fmla="*/ 77438 h 781050"/>
                  <a:gd name="connsiteX25" fmla="*/ 309372 w 781050"/>
                  <a:gd name="connsiteY25" fmla="*/ 157353 h 781050"/>
                  <a:gd name="connsiteX26" fmla="*/ 268224 w 781050"/>
                  <a:gd name="connsiteY26" fmla="*/ 167164 h 781050"/>
                  <a:gd name="connsiteX27" fmla="*/ 269558 w 781050"/>
                  <a:gd name="connsiteY27" fmla="*/ 147352 h 781050"/>
                  <a:gd name="connsiteX28" fmla="*/ 293465 w 781050"/>
                  <a:gd name="connsiteY28" fmla="*/ 138970 h 781050"/>
                  <a:gd name="connsiteX29" fmla="*/ 287560 w 781050"/>
                  <a:gd name="connsiteY29" fmla="*/ 92488 h 781050"/>
                  <a:gd name="connsiteX30" fmla="*/ 220504 w 781050"/>
                  <a:gd name="connsiteY30" fmla="*/ 89059 h 781050"/>
                  <a:gd name="connsiteX31" fmla="*/ 230791 w 781050"/>
                  <a:gd name="connsiteY31" fmla="*/ 190976 h 781050"/>
                  <a:gd name="connsiteX32" fmla="*/ 304038 w 781050"/>
                  <a:gd name="connsiteY32" fmla="*/ 223266 h 781050"/>
                  <a:gd name="connsiteX33" fmla="*/ 338900 w 781050"/>
                  <a:gd name="connsiteY33" fmla="*/ 197930 h 781050"/>
                  <a:gd name="connsiteX34" fmla="*/ 297752 w 781050"/>
                  <a:gd name="connsiteY34" fmla="*/ 257937 h 781050"/>
                  <a:gd name="connsiteX35" fmla="*/ 368808 w 781050"/>
                  <a:gd name="connsiteY35" fmla="*/ 275463 h 781050"/>
                  <a:gd name="connsiteX36" fmla="*/ 394907 w 781050"/>
                  <a:gd name="connsiteY36" fmla="*/ 373856 h 781050"/>
                  <a:gd name="connsiteX37" fmla="*/ 421005 w 781050"/>
                  <a:gd name="connsiteY37" fmla="*/ 277940 h 781050"/>
                  <a:gd name="connsiteX38" fmla="*/ 492062 w 781050"/>
                  <a:gd name="connsiteY38" fmla="*/ 260414 h 781050"/>
                  <a:gd name="connsiteX39" fmla="*/ 450914 w 781050"/>
                  <a:gd name="connsiteY39" fmla="*/ 200406 h 781050"/>
                  <a:gd name="connsiteX40" fmla="*/ 485775 w 781050"/>
                  <a:gd name="connsiteY40" fmla="*/ 225838 h 781050"/>
                  <a:gd name="connsiteX41" fmla="*/ 559022 w 781050"/>
                  <a:gd name="connsiteY41" fmla="*/ 193548 h 781050"/>
                  <a:gd name="connsiteX42" fmla="*/ 569309 w 781050"/>
                  <a:gd name="connsiteY42" fmla="*/ 91631 h 781050"/>
                  <a:gd name="connsiteX43" fmla="*/ 502253 w 781050"/>
                  <a:gd name="connsiteY43" fmla="*/ 95059 h 781050"/>
                  <a:gd name="connsiteX44" fmla="*/ 496348 w 781050"/>
                  <a:gd name="connsiteY44" fmla="*/ 141542 h 781050"/>
                  <a:gd name="connsiteX45" fmla="*/ 520256 w 781050"/>
                  <a:gd name="connsiteY45" fmla="*/ 149924 h 781050"/>
                  <a:gd name="connsiteX46" fmla="*/ 521589 w 781050"/>
                  <a:gd name="connsiteY46" fmla="*/ 169736 h 781050"/>
                  <a:gd name="connsiteX47" fmla="*/ 480441 w 781050"/>
                  <a:gd name="connsiteY47" fmla="*/ 159925 h 781050"/>
                  <a:gd name="connsiteX48" fmla="*/ 487871 w 781050"/>
                  <a:gd name="connsiteY48" fmla="*/ 79915 h 781050"/>
                  <a:gd name="connsiteX49" fmla="*/ 584835 w 781050"/>
                  <a:gd name="connsiteY49" fmla="*/ 75343 h 781050"/>
                  <a:gd name="connsiteX50" fmla="*/ 612648 w 781050"/>
                  <a:gd name="connsiteY50" fmla="*/ 139160 h 781050"/>
                  <a:gd name="connsiteX51" fmla="*/ 649891 w 781050"/>
                  <a:gd name="connsiteY51" fmla="*/ 81629 h 781050"/>
                  <a:gd name="connsiteX52" fmla="*/ 666369 w 781050"/>
                  <a:gd name="connsiteY52" fmla="*/ 30385 h 781050"/>
                  <a:gd name="connsiteX53" fmla="*/ 677799 w 781050"/>
                  <a:gd name="connsiteY53" fmla="*/ 76581 h 781050"/>
                  <a:gd name="connsiteX54" fmla="*/ 780193 w 781050"/>
                  <a:gd name="connsiteY54" fmla="*/ 9525 h 781050"/>
                  <a:gd name="connsiteX55" fmla="*/ 713137 w 781050"/>
                  <a:gd name="connsiteY55" fmla="*/ 111919 h 781050"/>
                  <a:gd name="connsiteX56" fmla="*/ 759333 w 781050"/>
                  <a:gd name="connsiteY56" fmla="*/ 123349 h 781050"/>
                  <a:gd name="connsiteX57" fmla="*/ 708184 w 781050"/>
                  <a:gd name="connsiteY57" fmla="*/ 139827 h 781050"/>
                  <a:gd name="connsiteX58" fmla="*/ 650653 w 781050"/>
                  <a:gd name="connsiteY58" fmla="*/ 177070 h 781050"/>
                  <a:gd name="connsiteX59" fmla="*/ 714565 w 781050"/>
                  <a:gd name="connsiteY59" fmla="*/ 204883 h 781050"/>
                  <a:gd name="connsiteX60" fmla="*/ 709994 w 781050"/>
                  <a:gd name="connsiteY60" fmla="*/ 301847 h 781050"/>
                  <a:gd name="connsiteX61" fmla="*/ 630079 w 781050"/>
                  <a:gd name="connsiteY61" fmla="*/ 309277 h 781050"/>
                  <a:gd name="connsiteX62" fmla="*/ 620268 w 781050"/>
                  <a:gd name="connsiteY62" fmla="*/ 268129 h 781050"/>
                  <a:gd name="connsiteX63" fmla="*/ 640080 w 781050"/>
                  <a:gd name="connsiteY63" fmla="*/ 269462 h 781050"/>
                  <a:gd name="connsiteX64" fmla="*/ 648462 w 781050"/>
                  <a:gd name="connsiteY64" fmla="*/ 293370 h 781050"/>
                  <a:gd name="connsiteX65" fmla="*/ 694944 w 781050"/>
                  <a:gd name="connsiteY65" fmla="*/ 287465 h 781050"/>
                  <a:gd name="connsiteX66" fmla="*/ 698373 w 781050"/>
                  <a:gd name="connsiteY66" fmla="*/ 220409 h 781050"/>
                  <a:gd name="connsiteX67" fmla="*/ 596456 w 781050"/>
                  <a:gd name="connsiteY67" fmla="*/ 230696 h 781050"/>
                  <a:gd name="connsiteX68" fmla="*/ 564166 w 781050"/>
                  <a:gd name="connsiteY68" fmla="*/ 303943 h 781050"/>
                  <a:gd name="connsiteX69" fmla="*/ 589598 w 781050"/>
                  <a:gd name="connsiteY69" fmla="*/ 338804 h 781050"/>
                  <a:gd name="connsiteX70" fmla="*/ 529590 w 781050"/>
                  <a:gd name="connsiteY70" fmla="*/ 297656 h 781050"/>
                  <a:gd name="connsiteX71" fmla="*/ 512064 w 781050"/>
                  <a:gd name="connsiteY71" fmla="*/ 368713 h 781050"/>
                  <a:gd name="connsiteX72" fmla="*/ 413671 w 781050"/>
                  <a:gd name="connsiteY72" fmla="*/ 394811 h 781050"/>
                  <a:gd name="connsiteX73" fmla="*/ 509588 w 781050"/>
                  <a:gd name="connsiteY73" fmla="*/ 420910 h 781050"/>
                  <a:gd name="connsiteX74" fmla="*/ 527114 w 781050"/>
                  <a:gd name="connsiteY74" fmla="*/ 491966 h 781050"/>
                  <a:gd name="connsiteX75" fmla="*/ 587216 w 781050"/>
                  <a:gd name="connsiteY75" fmla="*/ 450818 h 781050"/>
                  <a:gd name="connsiteX76" fmla="*/ 561785 w 781050"/>
                  <a:gd name="connsiteY76" fmla="*/ 485680 h 781050"/>
                  <a:gd name="connsiteX77" fmla="*/ 594170 w 781050"/>
                  <a:gd name="connsiteY77" fmla="*/ 558927 h 781050"/>
                  <a:gd name="connsiteX78" fmla="*/ 696087 w 781050"/>
                  <a:gd name="connsiteY78" fmla="*/ 569214 h 781050"/>
                  <a:gd name="connsiteX79" fmla="*/ 692658 w 781050"/>
                  <a:gd name="connsiteY79" fmla="*/ 502158 h 781050"/>
                  <a:gd name="connsiteX80" fmla="*/ 646176 w 781050"/>
                  <a:gd name="connsiteY80" fmla="*/ 496253 h 781050"/>
                  <a:gd name="connsiteX81" fmla="*/ 637794 w 781050"/>
                  <a:gd name="connsiteY81" fmla="*/ 520160 h 781050"/>
                  <a:gd name="connsiteX82" fmla="*/ 617982 w 781050"/>
                  <a:gd name="connsiteY82" fmla="*/ 521494 h 781050"/>
                  <a:gd name="connsiteX83" fmla="*/ 627793 w 781050"/>
                  <a:gd name="connsiteY83" fmla="*/ 480346 h 781050"/>
                  <a:gd name="connsiteX84" fmla="*/ 707803 w 781050"/>
                  <a:gd name="connsiteY84" fmla="*/ 487680 h 781050"/>
                  <a:gd name="connsiteX85" fmla="*/ 712375 w 781050"/>
                  <a:gd name="connsiteY85" fmla="*/ 584645 h 781050"/>
                  <a:gd name="connsiteX86" fmla="*/ 648462 w 781050"/>
                  <a:gd name="connsiteY86" fmla="*/ 612458 h 781050"/>
                  <a:gd name="connsiteX87" fmla="*/ 705993 w 781050"/>
                  <a:gd name="connsiteY87" fmla="*/ 649700 h 781050"/>
                  <a:gd name="connsiteX88" fmla="*/ 757142 w 781050"/>
                  <a:gd name="connsiteY88" fmla="*/ 666179 h 781050"/>
                  <a:gd name="connsiteX89" fmla="*/ 710946 w 781050"/>
                  <a:gd name="connsiteY89" fmla="*/ 677704 h 781050"/>
                  <a:gd name="connsiteX90" fmla="*/ 778002 w 781050"/>
                  <a:gd name="connsiteY90" fmla="*/ 780098 h 781050"/>
                  <a:gd name="connsiteX91" fmla="*/ 675608 w 781050"/>
                  <a:gd name="connsiteY91" fmla="*/ 713042 h 781050"/>
                  <a:gd name="connsiteX92" fmla="*/ 664178 w 781050"/>
                  <a:gd name="connsiteY92" fmla="*/ 759238 h 781050"/>
                  <a:gd name="connsiteX93" fmla="*/ 647700 w 781050"/>
                  <a:gd name="connsiteY93" fmla="*/ 708088 h 781050"/>
                  <a:gd name="connsiteX94" fmla="*/ 610457 w 781050"/>
                  <a:gd name="connsiteY94" fmla="*/ 650558 h 781050"/>
                  <a:gd name="connsiteX95" fmla="*/ 582644 w 781050"/>
                  <a:gd name="connsiteY95" fmla="*/ 714470 h 781050"/>
                  <a:gd name="connsiteX96" fmla="*/ 485680 w 781050"/>
                  <a:gd name="connsiteY96" fmla="*/ 709898 h 781050"/>
                  <a:gd name="connsiteX97" fmla="*/ 478346 w 781050"/>
                  <a:gd name="connsiteY97" fmla="*/ 629984 h 781050"/>
                  <a:gd name="connsiteX98" fmla="*/ 519494 w 781050"/>
                  <a:gd name="connsiteY98" fmla="*/ 620078 h 781050"/>
                  <a:gd name="connsiteX99" fmla="*/ 518160 w 781050"/>
                  <a:gd name="connsiteY99" fmla="*/ 639890 h 781050"/>
                  <a:gd name="connsiteX100" fmla="*/ 494252 w 781050"/>
                  <a:gd name="connsiteY100" fmla="*/ 648272 h 781050"/>
                  <a:gd name="connsiteX101" fmla="*/ 500158 w 781050"/>
                  <a:gd name="connsiteY101" fmla="*/ 694754 h 781050"/>
                  <a:gd name="connsiteX102" fmla="*/ 567214 w 781050"/>
                  <a:gd name="connsiteY102" fmla="*/ 698183 h 781050"/>
                  <a:gd name="connsiteX103" fmla="*/ 556927 w 781050"/>
                  <a:gd name="connsiteY103" fmla="*/ 596265 h 781050"/>
                  <a:gd name="connsiteX104" fmla="*/ 483680 w 781050"/>
                  <a:gd name="connsiteY104" fmla="*/ 563975 h 781050"/>
                  <a:gd name="connsiteX105" fmla="*/ 448818 w 781050"/>
                  <a:gd name="connsiteY105" fmla="*/ 589407 h 781050"/>
                  <a:gd name="connsiteX106" fmla="*/ 489966 w 781050"/>
                  <a:gd name="connsiteY106" fmla="*/ 529400 h 781050"/>
                  <a:gd name="connsiteX107" fmla="*/ 418910 w 781050"/>
                  <a:gd name="connsiteY107" fmla="*/ 511874 h 781050"/>
                  <a:gd name="connsiteX108" fmla="*/ 392811 w 781050"/>
                  <a:gd name="connsiteY108" fmla="*/ 413480 h 781050"/>
                  <a:gd name="connsiteX109" fmla="*/ 366713 w 781050"/>
                  <a:gd name="connsiteY109" fmla="*/ 509397 h 781050"/>
                  <a:gd name="connsiteX110" fmla="*/ 295656 w 781050"/>
                  <a:gd name="connsiteY110" fmla="*/ 526923 h 781050"/>
                  <a:gd name="connsiteX111" fmla="*/ 336804 w 781050"/>
                  <a:gd name="connsiteY111" fmla="*/ 586931 h 781050"/>
                  <a:gd name="connsiteX112" fmla="*/ 301943 w 781050"/>
                  <a:gd name="connsiteY112" fmla="*/ 561499 h 781050"/>
                  <a:gd name="connsiteX113" fmla="*/ 228695 w 781050"/>
                  <a:gd name="connsiteY113" fmla="*/ 593789 h 781050"/>
                  <a:gd name="connsiteX114" fmla="*/ 218408 w 781050"/>
                  <a:gd name="connsiteY114" fmla="*/ 695706 h 781050"/>
                  <a:gd name="connsiteX115" fmla="*/ 285464 w 781050"/>
                  <a:gd name="connsiteY115" fmla="*/ 692277 h 781050"/>
                  <a:gd name="connsiteX116" fmla="*/ 291370 w 781050"/>
                  <a:gd name="connsiteY116" fmla="*/ 645795 h 781050"/>
                  <a:gd name="connsiteX117" fmla="*/ 267462 w 781050"/>
                  <a:gd name="connsiteY117" fmla="*/ 637413 h 781050"/>
                  <a:gd name="connsiteX118" fmla="*/ 266129 w 781050"/>
                  <a:gd name="connsiteY118" fmla="*/ 617601 h 781050"/>
                  <a:gd name="connsiteX119" fmla="*/ 307277 w 781050"/>
                  <a:gd name="connsiteY119" fmla="*/ 627412 h 781050"/>
                  <a:gd name="connsiteX120" fmla="*/ 299847 w 781050"/>
                  <a:gd name="connsiteY120" fmla="*/ 707327 h 781050"/>
                  <a:gd name="connsiteX121" fmla="*/ 202883 w 781050"/>
                  <a:gd name="connsiteY121" fmla="*/ 711899 h 781050"/>
                  <a:gd name="connsiteX122" fmla="*/ 175069 w 781050"/>
                  <a:gd name="connsiteY122" fmla="*/ 648081 h 781050"/>
                  <a:gd name="connsiteX123" fmla="*/ 137827 w 781050"/>
                  <a:gd name="connsiteY123" fmla="*/ 705612 h 781050"/>
                  <a:gd name="connsiteX124" fmla="*/ 121349 w 781050"/>
                  <a:gd name="connsiteY124" fmla="*/ 756857 h 781050"/>
                  <a:gd name="connsiteX125" fmla="*/ 109919 w 781050"/>
                  <a:gd name="connsiteY125" fmla="*/ 710660 h 781050"/>
                  <a:gd name="connsiteX126" fmla="*/ 7144 w 781050"/>
                  <a:gd name="connsiteY126" fmla="*/ 778193 h 781050"/>
                  <a:gd name="connsiteX127" fmla="*/ 74200 w 781050"/>
                  <a:gd name="connsiteY127" fmla="*/ 675799 h 781050"/>
                  <a:gd name="connsiteX128" fmla="*/ 28004 w 781050"/>
                  <a:gd name="connsiteY128" fmla="*/ 664369 h 781050"/>
                  <a:gd name="connsiteX129" fmla="*/ 79248 w 781050"/>
                  <a:gd name="connsiteY129" fmla="*/ 647890 h 781050"/>
                  <a:gd name="connsiteX130" fmla="*/ 136779 w 781050"/>
                  <a:gd name="connsiteY130" fmla="*/ 610648 h 781050"/>
                  <a:gd name="connsiteX131" fmla="*/ 72962 w 781050"/>
                  <a:gd name="connsiteY131" fmla="*/ 582835 h 781050"/>
                  <a:gd name="connsiteX132" fmla="*/ 77534 w 781050"/>
                  <a:gd name="connsiteY132" fmla="*/ 485870 h 781050"/>
                  <a:gd name="connsiteX133" fmla="*/ 157544 w 781050"/>
                  <a:gd name="connsiteY133" fmla="*/ 478441 h 781050"/>
                  <a:gd name="connsiteX134" fmla="*/ 167354 w 781050"/>
                  <a:gd name="connsiteY134" fmla="*/ 519589 h 781050"/>
                  <a:gd name="connsiteX135" fmla="*/ 147542 w 781050"/>
                  <a:gd name="connsiteY135" fmla="*/ 518255 h 781050"/>
                  <a:gd name="connsiteX136" fmla="*/ 139160 w 781050"/>
                  <a:gd name="connsiteY136" fmla="*/ 494348 h 781050"/>
                  <a:gd name="connsiteX137" fmla="*/ 92678 w 781050"/>
                  <a:gd name="connsiteY137" fmla="*/ 500253 h 781050"/>
                  <a:gd name="connsiteX138" fmla="*/ 89249 w 781050"/>
                  <a:gd name="connsiteY138" fmla="*/ 567309 h 781050"/>
                  <a:gd name="connsiteX139" fmla="*/ 191167 w 781050"/>
                  <a:gd name="connsiteY139" fmla="*/ 557022 h 781050"/>
                  <a:gd name="connsiteX140" fmla="*/ 223456 w 781050"/>
                  <a:gd name="connsiteY140" fmla="*/ 483775 h 781050"/>
                  <a:gd name="connsiteX141" fmla="*/ 198025 w 781050"/>
                  <a:gd name="connsiteY141" fmla="*/ 448913 h 781050"/>
                  <a:gd name="connsiteX142" fmla="*/ 258128 w 781050"/>
                  <a:gd name="connsiteY142" fmla="*/ 490061 h 781050"/>
                  <a:gd name="connsiteX143" fmla="*/ 275654 w 781050"/>
                  <a:gd name="connsiteY143" fmla="*/ 419005 h 781050"/>
                  <a:gd name="connsiteX144" fmla="*/ 374047 w 781050"/>
                  <a:gd name="connsiteY144" fmla="*/ 392716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781050" h="781050">
                    <a:moveTo>
                      <a:pt x="374047" y="392716"/>
                    </a:moveTo>
                    <a:cubicBezTo>
                      <a:pt x="324517" y="338900"/>
                      <a:pt x="313563" y="350901"/>
                      <a:pt x="278130" y="366617"/>
                    </a:cubicBezTo>
                    <a:cubicBezTo>
                      <a:pt x="292799" y="333947"/>
                      <a:pt x="288703" y="322802"/>
                      <a:pt x="260604" y="295561"/>
                    </a:cubicBezTo>
                    <a:cubicBezTo>
                      <a:pt x="258318" y="328898"/>
                      <a:pt x="233934" y="346615"/>
                      <a:pt x="200597" y="336709"/>
                    </a:cubicBezTo>
                    <a:cubicBezTo>
                      <a:pt x="215741" y="327850"/>
                      <a:pt x="223838" y="315563"/>
                      <a:pt x="226028" y="301847"/>
                    </a:cubicBezTo>
                    <a:cubicBezTo>
                      <a:pt x="229743" y="278702"/>
                      <a:pt x="216884" y="251269"/>
                      <a:pt x="193643" y="228600"/>
                    </a:cubicBezTo>
                    <a:cubicBezTo>
                      <a:pt x="159734" y="195453"/>
                      <a:pt x="115253" y="193548"/>
                      <a:pt x="91726" y="218313"/>
                    </a:cubicBezTo>
                    <a:cubicBezTo>
                      <a:pt x="70485" y="240697"/>
                      <a:pt x="75248" y="264795"/>
                      <a:pt x="95155" y="285369"/>
                    </a:cubicBezTo>
                    <a:cubicBezTo>
                      <a:pt x="110966" y="301752"/>
                      <a:pt x="131921" y="300038"/>
                      <a:pt x="141637" y="291275"/>
                    </a:cubicBezTo>
                    <a:cubicBezTo>
                      <a:pt x="146114" y="287179"/>
                      <a:pt x="154210" y="279654"/>
                      <a:pt x="150019" y="267367"/>
                    </a:cubicBezTo>
                    <a:cubicBezTo>
                      <a:pt x="142875" y="246412"/>
                      <a:pt x="161258" y="247745"/>
                      <a:pt x="169831" y="266033"/>
                    </a:cubicBezTo>
                    <a:cubicBezTo>
                      <a:pt x="177260" y="281940"/>
                      <a:pt x="169450" y="298704"/>
                      <a:pt x="160020" y="307181"/>
                    </a:cubicBezTo>
                    <a:cubicBezTo>
                      <a:pt x="141542" y="323469"/>
                      <a:pt x="108966" y="328994"/>
                      <a:pt x="80010" y="299752"/>
                    </a:cubicBezTo>
                    <a:cubicBezTo>
                      <a:pt x="54578" y="274034"/>
                      <a:pt x="43815" y="236982"/>
                      <a:pt x="75438" y="202787"/>
                    </a:cubicBezTo>
                    <a:cubicBezTo>
                      <a:pt x="94298" y="182404"/>
                      <a:pt x="114872" y="173546"/>
                      <a:pt x="139351" y="174974"/>
                    </a:cubicBezTo>
                    <a:cubicBezTo>
                      <a:pt x="117158" y="152305"/>
                      <a:pt x="105442" y="136874"/>
                      <a:pt x="81820" y="137732"/>
                    </a:cubicBezTo>
                    <a:cubicBezTo>
                      <a:pt x="57912" y="138589"/>
                      <a:pt x="46006" y="139637"/>
                      <a:pt x="30671" y="121253"/>
                    </a:cubicBezTo>
                    <a:cubicBezTo>
                      <a:pt x="42101" y="108299"/>
                      <a:pt x="60484" y="107918"/>
                      <a:pt x="76867" y="109823"/>
                    </a:cubicBezTo>
                    <a:cubicBezTo>
                      <a:pt x="38767" y="90869"/>
                      <a:pt x="9906" y="49911"/>
                      <a:pt x="9620" y="7144"/>
                    </a:cubicBezTo>
                    <a:cubicBezTo>
                      <a:pt x="52388" y="7430"/>
                      <a:pt x="93345" y="36290"/>
                      <a:pt x="112014" y="74200"/>
                    </a:cubicBezTo>
                    <a:cubicBezTo>
                      <a:pt x="110109" y="57817"/>
                      <a:pt x="110490" y="39338"/>
                      <a:pt x="123444" y="28004"/>
                    </a:cubicBezTo>
                    <a:cubicBezTo>
                      <a:pt x="141827" y="43434"/>
                      <a:pt x="140780" y="55340"/>
                      <a:pt x="139922" y="79248"/>
                    </a:cubicBezTo>
                    <a:cubicBezTo>
                      <a:pt x="139065" y="102870"/>
                      <a:pt x="154496" y="114586"/>
                      <a:pt x="177165" y="136779"/>
                    </a:cubicBezTo>
                    <a:cubicBezTo>
                      <a:pt x="175736" y="112300"/>
                      <a:pt x="184499" y="91726"/>
                      <a:pt x="204978" y="72866"/>
                    </a:cubicBezTo>
                    <a:cubicBezTo>
                      <a:pt x="239173" y="41339"/>
                      <a:pt x="276225" y="52007"/>
                      <a:pt x="301943" y="77438"/>
                    </a:cubicBezTo>
                    <a:cubicBezTo>
                      <a:pt x="331089" y="106394"/>
                      <a:pt x="325660" y="138970"/>
                      <a:pt x="309372" y="157353"/>
                    </a:cubicBezTo>
                    <a:cubicBezTo>
                      <a:pt x="300990" y="166878"/>
                      <a:pt x="284131" y="174689"/>
                      <a:pt x="268224" y="167164"/>
                    </a:cubicBezTo>
                    <a:cubicBezTo>
                      <a:pt x="249841" y="158591"/>
                      <a:pt x="248507" y="140208"/>
                      <a:pt x="269558" y="147352"/>
                    </a:cubicBezTo>
                    <a:cubicBezTo>
                      <a:pt x="281845" y="151543"/>
                      <a:pt x="289370" y="143447"/>
                      <a:pt x="293465" y="138970"/>
                    </a:cubicBezTo>
                    <a:cubicBezTo>
                      <a:pt x="302228" y="129350"/>
                      <a:pt x="303943" y="108395"/>
                      <a:pt x="287560" y="92488"/>
                    </a:cubicBezTo>
                    <a:cubicBezTo>
                      <a:pt x="267081" y="72581"/>
                      <a:pt x="242983" y="67818"/>
                      <a:pt x="220504" y="89059"/>
                    </a:cubicBezTo>
                    <a:cubicBezTo>
                      <a:pt x="195739" y="112586"/>
                      <a:pt x="197644" y="157067"/>
                      <a:pt x="230791" y="190976"/>
                    </a:cubicBezTo>
                    <a:cubicBezTo>
                      <a:pt x="253460" y="214122"/>
                      <a:pt x="280892" y="226981"/>
                      <a:pt x="304038" y="223266"/>
                    </a:cubicBezTo>
                    <a:cubicBezTo>
                      <a:pt x="317754" y="221075"/>
                      <a:pt x="330041" y="213074"/>
                      <a:pt x="338900" y="197930"/>
                    </a:cubicBezTo>
                    <a:cubicBezTo>
                      <a:pt x="348901" y="231267"/>
                      <a:pt x="331089" y="255651"/>
                      <a:pt x="297752" y="257937"/>
                    </a:cubicBezTo>
                    <a:cubicBezTo>
                      <a:pt x="324993" y="286036"/>
                      <a:pt x="336137" y="290132"/>
                      <a:pt x="368808" y="275463"/>
                    </a:cubicBezTo>
                    <a:cubicBezTo>
                      <a:pt x="353092" y="310991"/>
                      <a:pt x="341090" y="321850"/>
                      <a:pt x="394907" y="373856"/>
                    </a:cubicBezTo>
                    <a:cubicBezTo>
                      <a:pt x="448723" y="324326"/>
                      <a:pt x="436721" y="313468"/>
                      <a:pt x="421005" y="277940"/>
                    </a:cubicBezTo>
                    <a:cubicBezTo>
                      <a:pt x="453676" y="292608"/>
                      <a:pt x="464820" y="288512"/>
                      <a:pt x="492062" y="260414"/>
                    </a:cubicBezTo>
                    <a:cubicBezTo>
                      <a:pt x="458819" y="258128"/>
                      <a:pt x="441008" y="233744"/>
                      <a:pt x="450914" y="200406"/>
                    </a:cubicBezTo>
                    <a:cubicBezTo>
                      <a:pt x="459772" y="215551"/>
                      <a:pt x="472059" y="223552"/>
                      <a:pt x="485775" y="225838"/>
                    </a:cubicBezTo>
                    <a:cubicBezTo>
                      <a:pt x="508921" y="229553"/>
                      <a:pt x="536353" y="216694"/>
                      <a:pt x="559022" y="193548"/>
                    </a:cubicBezTo>
                    <a:cubicBezTo>
                      <a:pt x="592169" y="159639"/>
                      <a:pt x="594074" y="115157"/>
                      <a:pt x="569309" y="91631"/>
                    </a:cubicBezTo>
                    <a:cubicBezTo>
                      <a:pt x="546926" y="70390"/>
                      <a:pt x="522827" y="75152"/>
                      <a:pt x="502253" y="95059"/>
                    </a:cubicBezTo>
                    <a:cubicBezTo>
                      <a:pt x="485870" y="110966"/>
                      <a:pt x="487585" y="131826"/>
                      <a:pt x="496348" y="141542"/>
                    </a:cubicBezTo>
                    <a:cubicBezTo>
                      <a:pt x="500444" y="146018"/>
                      <a:pt x="507968" y="154115"/>
                      <a:pt x="520256" y="149924"/>
                    </a:cubicBezTo>
                    <a:cubicBezTo>
                      <a:pt x="541211" y="142780"/>
                      <a:pt x="539877" y="161163"/>
                      <a:pt x="521589" y="169736"/>
                    </a:cubicBezTo>
                    <a:cubicBezTo>
                      <a:pt x="505682" y="177165"/>
                      <a:pt x="488918" y="169355"/>
                      <a:pt x="480441" y="159925"/>
                    </a:cubicBezTo>
                    <a:cubicBezTo>
                      <a:pt x="464153" y="141446"/>
                      <a:pt x="458629" y="108871"/>
                      <a:pt x="487871" y="79915"/>
                    </a:cubicBezTo>
                    <a:cubicBezTo>
                      <a:pt x="513588" y="54483"/>
                      <a:pt x="550640" y="43720"/>
                      <a:pt x="584835" y="75343"/>
                    </a:cubicBezTo>
                    <a:cubicBezTo>
                      <a:pt x="605219" y="94202"/>
                      <a:pt x="614077" y="114776"/>
                      <a:pt x="612648" y="139160"/>
                    </a:cubicBezTo>
                    <a:cubicBezTo>
                      <a:pt x="635413" y="116967"/>
                      <a:pt x="650748" y="105251"/>
                      <a:pt x="649891" y="81629"/>
                    </a:cubicBezTo>
                    <a:cubicBezTo>
                      <a:pt x="649034" y="57722"/>
                      <a:pt x="647986" y="45815"/>
                      <a:pt x="666369" y="30385"/>
                    </a:cubicBezTo>
                    <a:cubicBezTo>
                      <a:pt x="679323" y="41815"/>
                      <a:pt x="679704" y="60198"/>
                      <a:pt x="677799" y="76581"/>
                    </a:cubicBezTo>
                    <a:cubicBezTo>
                      <a:pt x="696468" y="38672"/>
                      <a:pt x="737426" y="9811"/>
                      <a:pt x="780193" y="9525"/>
                    </a:cubicBezTo>
                    <a:cubicBezTo>
                      <a:pt x="779907" y="52292"/>
                      <a:pt x="751046" y="93250"/>
                      <a:pt x="713137" y="111919"/>
                    </a:cubicBezTo>
                    <a:cubicBezTo>
                      <a:pt x="729520" y="110014"/>
                      <a:pt x="747903" y="110395"/>
                      <a:pt x="759333" y="123349"/>
                    </a:cubicBezTo>
                    <a:cubicBezTo>
                      <a:pt x="743903" y="141732"/>
                      <a:pt x="731996" y="140684"/>
                      <a:pt x="708184" y="139827"/>
                    </a:cubicBezTo>
                    <a:cubicBezTo>
                      <a:pt x="684562" y="138970"/>
                      <a:pt x="672846" y="154400"/>
                      <a:pt x="650653" y="177070"/>
                    </a:cubicBezTo>
                    <a:cubicBezTo>
                      <a:pt x="675132" y="175546"/>
                      <a:pt x="695706" y="184404"/>
                      <a:pt x="714565" y="204883"/>
                    </a:cubicBezTo>
                    <a:cubicBezTo>
                      <a:pt x="746093" y="239078"/>
                      <a:pt x="735425" y="276130"/>
                      <a:pt x="709994" y="301847"/>
                    </a:cubicBezTo>
                    <a:cubicBezTo>
                      <a:pt x="681038" y="330994"/>
                      <a:pt x="648462" y="325565"/>
                      <a:pt x="630079" y="309277"/>
                    </a:cubicBezTo>
                    <a:cubicBezTo>
                      <a:pt x="620554" y="300895"/>
                      <a:pt x="612743" y="284036"/>
                      <a:pt x="620268" y="268129"/>
                    </a:cubicBezTo>
                    <a:cubicBezTo>
                      <a:pt x="628840" y="249746"/>
                      <a:pt x="647224" y="248412"/>
                      <a:pt x="640080" y="269462"/>
                    </a:cubicBezTo>
                    <a:cubicBezTo>
                      <a:pt x="635889" y="281750"/>
                      <a:pt x="643985" y="289274"/>
                      <a:pt x="648462" y="293370"/>
                    </a:cubicBezTo>
                    <a:cubicBezTo>
                      <a:pt x="658082" y="302133"/>
                      <a:pt x="679037" y="303848"/>
                      <a:pt x="694944" y="287465"/>
                    </a:cubicBezTo>
                    <a:cubicBezTo>
                      <a:pt x="714851" y="266986"/>
                      <a:pt x="719614" y="242888"/>
                      <a:pt x="698373" y="220409"/>
                    </a:cubicBezTo>
                    <a:cubicBezTo>
                      <a:pt x="674846" y="195644"/>
                      <a:pt x="630365" y="197549"/>
                      <a:pt x="596456" y="230696"/>
                    </a:cubicBezTo>
                    <a:cubicBezTo>
                      <a:pt x="573310" y="253365"/>
                      <a:pt x="560451" y="280797"/>
                      <a:pt x="564166" y="303943"/>
                    </a:cubicBezTo>
                    <a:cubicBezTo>
                      <a:pt x="566357" y="317659"/>
                      <a:pt x="574358" y="329946"/>
                      <a:pt x="589598" y="338804"/>
                    </a:cubicBezTo>
                    <a:cubicBezTo>
                      <a:pt x="556260" y="348806"/>
                      <a:pt x="531876" y="330994"/>
                      <a:pt x="529590" y="297656"/>
                    </a:cubicBezTo>
                    <a:cubicBezTo>
                      <a:pt x="501491" y="324898"/>
                      <a:pt x="497396" y="336042"/>
                      <a:pt x="512064" y="368713"/>
                    </a:cubicBezTo>
                    <a:cubicBezTo>
                      <a:pt x="476536" y="352997"/>
                      <a:pt x="465677" y="340995"/>
                      <a:pt x="413671" y="394811"/>
                    </a:cubicBezTo>
                    <a:cubicBezTo>
                      <a:pt x="463201" y="448628"/>
                      <a:pt x="474155" y="436626"/>
                      <a:pt x="509588" y="420910"/>
                    </a:cubicBezTo>
                    <a:cubicBezTo>
                      <a:pt x="494919" y="453581"/>
                      <a:pt x="499015" y="464725"/>
                      <a:pt x="527114" y="491966"/>
                    </a:cubicBezTo>
                    <a:cubicBezTo>
                      <a:pt x="529400" y="458724"/>
                      <a:pt x="553784" y="440912"/>
                      <a:pt x="587216" y="450818"/>
                    </a:cubicBezTo>
                    <a:cubicBezTo>
                      <a:pt x="572072" y="459676"/>
                      <a:pt x="563975" y="471964"/>
                      <a:pt x="561785" y="485680"/>
                    </a:cubicBezTo>
                    <a:cubicBezTo>
                      <a:pt x="558070" y="508825"/>
                      <a:pt x="570929" y="536258"/>
                      <a:pt x="594170" y="558927"/>
                    </a:cubicBezTo>
                    <a:cubicBezTo>
                      <a:pt x="628079" y="592074"/>
                      <a:pt x="672560" y="593979"/>
                      <a:pt x="696087" y="569214"/>
                    </a:cubicBezTo>
                    <a:cubicBezTo>
                      <a:pt x="717328" y="546830"/>
                      <a:pt x="712565" y="522732"/>
                      <a:pt x="692658" y="502158"/>
                    </a:cubicBezTo>
                    <a:cubicBezTo>
                      <a:pt x="676751" y="485775"/>
                      <a:pt x="655892" y="487490"/>
                      <a:pt x="646176" y="496253"/>
                    </a:cubicBezTo>
                    <a:cubicBezTo>
                      <a:pt x="641699" y="500348"/>
                      <a:pt x="633603" y="507873"/>
                      <a:pt x="637794" y="520160"/>
                    </a:cubicBezTo>
                    <a:cubicBezTo>
                      <a:pt x="644938" y="541115"/>
                      <a:pt x="626555" y="539782"/>
                      <a:pt x="617982" y="521494"/>
                    </a:cubicBezTo>
                    <a:cubicBezTo>
                      <a:pt x="610553" y="505587"/>
                      <a:pt x="618363" y="488823"/>
                      <a:pt x="627793" y="480346"/>
                    </a:cubicBezTo>
                    <a:cubicBezTo>
                      <a:pt x="646271" y="464058"/>
                      <a:pt x="678847" y="458534"/>
                      <a:pt x="707803" y="487680"/>
                    </a:cubicBezTo>
                    <a:cubicBezTo>
                      <a:pt x="733235" y="513398"/>
                      <a:pt x="743998" y="550450"/>
                      <a:pt x="712375" y="584645"/>
                    </a:cubicBezTo>
                    <a:cubicBezTo>
                      <a:pt x="693515" y="605028"/>
                      <a:pt x="672941" y="613886"/>
                      <a:pt x="648462" y="612458"/>
                    </a:cubicBezTo>
                    <a:cubicBezTo>
                      <a:pt x="670655" y="635127"/>
                      <a:pt x="682371" y="650558"/>
                      <a:pt x="705993" y="649700"/>
                    </a:cubicBezTo>
                    <a:cubicBezTo>
                      <a:pt x="729901" y="648843"/>
                      <a:pt x="741807" y="647795"/>
                      <a:pt x="757142" y="666179"/>
                    </a:cubicBezTo>
                    <a:cubicBezTo>
                      <a:pt x="745712" y="679133"/>
                      <a:pt x="727329" y="679513"/>
                      <a:pt x="710946" y="677704"/>
                    </a:cubicBezTo>
                    <a:cubicBezTo>
                      <a:pt x="748856" y="696373"/>
                      <a:pt x="777716" y="737330"/>
                      <a:pt x="778002" y="780098"/>
                    </a:cubicBezTo>
                    <a:cubicBezTo>
                      <a:pt x="735235" y="779812"/>
                      <a:pt x="694277" y="750951"/>
                      <a:pt x="675608" y="713042"/>
                    </a:cubicBezTo>
                    <a:cubicBezTo>
                      <a:pt x="677513" y="729425"/>
                      <a:pt x="677132" y="747903"/>
                      <a:pt x="664178" y="759238"/>
                    </a:cubicBezTo>
                    <a:cubicBezTo>
                      <a:pt x="645795" y="743807"/>
                      <a:pt x="646843" y="731901"/>
                      <a:pt x="647700" y="708088"/>
                    </a:cubicBezTo>
                    <a:cubicBezTo>
                      <a:pt x="648557" y="684467"/>
                      <a:pt x="633127" y="672751"/>
                      <a:pt x="610457" y="650558"/>
                    </a:cubicBezTo>
                    <a:cubicBezTo>
                      <a:pt x="611886" y="675037"/>
                      <a:pt x="603123" y="695611"/>
                      <a:pt x="582644" y="714470"/>
                    </a:cubicBezTo>
                    <a:cubicBezTo>
                      <a:pt x="548450" y="745998"/>
                      <a:pt x="511397" y="735330"/>
                      <a:pt x="485680" y="709898"/>
                    </a:cubicBezTo>
                    <a:cubicBezTo>
                      <a:pt x="456533" y="680942"/>
                      <a:pt x="461963" y="648367"/>
                      <a:pt x="478346" y="629984"/>
                    </a:cubicBezTo>
                    <a:cubicBezTo>
                      <a:pt x="486728" y="620459"/>
                      <a:pt x="503587" y="612648"/>
                      <a:pt x="519494" y="620078"/>
                    </a:cubicBezTo>
                    <a:cubicBezTo>
                      <a:pt x="537877" y="628745"/>
                      <a:pt x="539210" y="647033"/>
                      <a:pt x="518160" y="639890"/>
                    </a:cubicBezTo>
                    <a:cubicBezTo>
                      <a:pt x="505873" y="635699"/>
                      <a:pt x="498348" y="643795"/>
                      <a:pt x="494252" y="648272"/>
                    </a:cubicBezTo>
                    <a:cubicBezTo>
                      <a:pt x="485489" y="657892"/>
                      <a:pt x="483775" y="678847"/>
                      <a:pt x="500158" y="694754"/>
                    </a:cubicBezTo>
                    <a:cubicBezTo>
                      <a:pt x="520637" y="714661"/>
                      <a:pt x="544735" y="719423"/>
                      <a:pt x="567214" y="698183"/>
                    </a:cubicBezTo>
                    <a:cubicBezTo>
                      <a:pt x="591979" y="674656"/>
                      <a:pt x="590074" y="630174"/>
                      <a:pt x="556927" y="596265"/>
                    </a:cubicBezTo>
                    <a:cubicBezTo>
                      <a:pt x="534257" y="573119"/>
                      <a:pt x="506825" y="560261"/>
                      <a:pt x="483680" y="563975"/>
                    </a:cubicBezTo>
                    <a:cubicBezTo>
                      <a:pt x="469964" y="566166"/>
                      <a:pt x="457676" y="574167"/>
                      <a:pt x="448818" y="589407"/>
                    </a:cubicBezTo>
                    <a:cubicBezTo>
                      <a:pt x="438817" y="556070"/>
                      <a:pt x="456629" y="531686"/>
                      <a:pt x="489966" y="529400"/>
                    </a:cubicBezTo>
                    <a:cubicBezTo>
                      <a:pt x="462725" y="501301"/>
                      <a:pt x="451580" y="497205"/>
                      <a:pt x="418910" y="511874"/>
                    </a:cubicBezTo>
                    <a:cubicBezTo>
                      <a:pt x="434626" y="476345"/>
                      <a:pt x="446627" y="465487"/>
                      <a:pt x="392811" y="413480"/>
                    </a:cubicBezTo>
                    <a:cubicBezTo>
                      <a:pt x="338995" y="463010"/>
                      <a:pt x="350996" y="473964"/>
                      <a:pt x="366713" y="509397"/>
                    </a:cubicBezTo>
                    <a:cubicBezTo>
                      <a:pt x="334042" y="494729"/>
                      <a:pt x="322898" y="498824"/>
                      <a:pt x="295656" y="526923"/>
                    </a:cubicBezTo>
                    <a:cubicBezTo>
                      <a:pt x="328898" y="529209"/>
                      <a:pt x="346710" y="553593"/>
                      <a:pt x="336804" y="586931"/>
                    </a:cubicBezTo>
                    <a:cubicBezTo>
                      <a:pt x="327946" y="571786"/>
                      <a:pt x="315659" y="563690"/>
                      <a:pt x="301943" y="561499"/>
                    </a:cubicBezTo>
                    <a:cubicBezTo>
                      <a:pt x="278797" y="557784"/>
                      <a:pt x="251365" y="570643"/>
                      <a:pt x="228695" y="593789"/>
                    </a:cubicBezTo>
                    <a:cubicBezTo>
                      <a:pt x="195548" y="627698"/>
                      <a:pt x="193643" y="672179"/>
                      <a:pt x="218408" y="695706"/>
                    </a:cubicBezTo>
                    <a:cubicBezTo>
                      <a:pt x="240792" y="716947"/>
                      <a:pt x="264890" y="712184"/>
                      <a:pt x="285464" y="692277"/>
                    </a:cubicBezTo>
                    <a:cubicBezTo>
                      <a:pt x="301847" y="676370"/>
                      <a:pt x="300133" y="655415"/>
                      <a:pt x="291370" y="645795"/>
                    </a:cubicBezTo>
                    <a:cubicBezTo>
                      <a:pt x="287274" y="641318"/>
                      <a:pt x="279749" y="633222"/>
                      <a:pt x="267462" y="637413"/>
                    </a:cubicBezTo>
                    <a:cubicBezTo>
                      <a:pt x="246507" y="644557"/>
                      <a:pt x="247841" y="626174"/>
                      <a:pt x="266129" y="617601"/>
                    </a:cubicBezTo>
                    <a:cubicBezTo>
                      <a:pt x="282035" y="610172"/>
                      <a:pt x="298799" y="617982"/>
                      <a:pt x="307277" y="627412"/>
                    </a:cubicBezTo>
                    <a:cubicBezTo>
                      <a:pt x="323564" y="645890"/>
                      <a:pt x="329089" y="678466"/>
                      <a:pt x="299847" y="707327"/>
                    </a:cubicBezTo>
                    <a:cubicBezTo>
                      <a:pt x="274130" y="732758"/>
                      <a:pt x="237077" y="743522"/>
                      <a:pt x="202883" y="711899"/>
                    </a:cubicBezTo>
                    <a:cubicBezTo>
                      <a:pt x="182499" y="693039"/>
                      <a:pt x="173641" y="672465"/>
                      <a:pt x="175069" y="648081"/>
                    </a:cubicBezTo>
                    <a:cubicBezTo>
                      <a:pt x="152400" y="670274"/>
                      <a:pt x="136970" y="681990"/>
                      <a:pt x="137827" y="705612"/>
                    </a:cubicBezTo>
                    <a:cubicBezTo>
                      <a:pt x="138684" y="729520"/>
                      <a:pt x="139732" y="741426"/>
                      <a:pt x="121349" y="756857"/>
                    </a:cubicBezTo>
                    <a:cubicBezTo>
                      <a:pt x="108395" y="745427"/>
                      <a:pt x="108014" y="727043"/>
                      <a:pt x="109919" y="710660"/>
                    </a:cubicBezTo>
                    <a:cubicBezTo>
                      <a:pt x="90869" y="749046"/>
                      <a:pt x="49911" y="777907"/>
                      <a:pt x="7144" y="778193"/>
                    </a:cubicBezTo>
                    <a:cubicBezTo>
                      <a:pt x="7430" y="735425"/>
                      <a:pt x="36290" y="694468"/>
                      <a:pt x="74200" y="675799"/>
                    </a:cubicBezTo>
                    <a:cubicBezTo>
                      <a:pt x="57817" y="677704"/>
                      <a:pt x="39338" y="677323"/>
                      <a:pt x="28004" y="664369"/>
                    </a:cubicBezTo>
                    <a:cubicBezTo>
                      <a:pt x="43434" y="645986"/>
                      <a:pt x="55340" y="647033"/>
                      <a:pt x="79248" y="647890"/>
                    </a:cubicBezTo>
                    <a:cubicBezTo>
                      <a:pt x="102870" y="648748"/>
                      <a:pt x="114586" y="633317"/>
                      <a:pt x="136779" y="610648"/>
                    </a:cubicBezTo>
                    <a:cubicBezTo>
                      <a:pt x="112300" y="612077"/>
                      <a:pt x="91726" y="603314"/>
                      <a:pt x="72962" y="582835"/>
                    </a:cubicBezTo>
                    <a:cubicBezTo>
                      <a:pt x="41434" y="548640"/>
                      <a:pt x="52102" y="511588"/>
                      <a:pt x="77534" y="485870"/>
                    </a:cubicBezTo>
                    <a:cubicBezTo>
                      <a:pt x="106490" y="456724"/>
                      <a:pt x="139065" y="462153"/>
                      <a:pt x="157544" y="478441"/>
                    </a:cubicBezTo>
                    <a:cubicBezTo>
                      <a:pt x="167069" y="486823"/>
                      <a:pt x="174879" y="503682"/>
                      <a:pt x="167354" y="519589"/>
                    </a:cubicBezTo>
                    <a:cubicBezTo>
                      <a:pt x="158782" y="537972"/>
                      <a:pt x="140399" y="539306"/>
                      <a:pt x="147542" y="518255"/>
                    </a:cubicBezTo>
                    <a:cubicBezTo>
                      <a:pt x="151733" y="505968"/>
                      <a:pt x="143637" y="498443"/>
                      <a:pt x="139160" y="494348"/>
                    </a:cubicBezTo>
                    <a:cubicBezTo>
                      <a:pt x="129540" y="485585"/>
                      <a:pt x="108585" y="483870"/>
                      <a:pt x="92678" y="500253"/>
                    </a:cubicBezTo>
                    <a:cubicBezTo>
                      <a:pt x="72771" y="520827"/>
                      <a:pt x="68009" y="544830"/>
                      <a:pt x="89249" y="567309"/>
                    </a:cubicBezTo>
                    <a:cubicBezTo>
                      <a:pt x="112776" y="592074"/>
                      <a:pt x="157258" y="590169"/>
                      <a:pt x="191167" y="557022"/>
                    </a:cubicBezTo>
                    <a:cubicBezTo>
                      <a:pt x="214313" y="534353"/>
                      <a:pt x="227171" y="506921"/>
                      <a:pt x="223456" y="483775"/>
                    </a:cubicBezTo>
                    <a:cubicBezTo>
                      <a:pt x="221266" y="470059"/>
                      <a:pt x="213265" y="457772"/>
                      <a:pt x="198025" y="448913"/>
                    </a:cubicBezTo>
                    <a:cubicBezTo>
                      <a:pt x="231362" y="438912"/>
                      <a:pt x="255746" y="456724"/>
                      <a:pt x="258128" y="490061"/>
                    </a:cubicBezTo>
                    <a:cubicBezTo>
                      <a:pt x="286226" y="462820"/>
                      <a:pt x="290322" y="451675"/>
                      <a:pt x="275654" y="419005"/>
                    </a:cubicBezTo>
                    <a:cubicBezTo>
                      <a:pt x="311182" y="434531"/>
                      <a:pt x="322040" y="446532"/>
                      <a:pt x="374047" y="392716"/>
                    </a:cubicBezTo>
                    <a:close/>
                  </a:path>
                </a:pathLst>
              </a:custGeom>
              <a:grpFill/>
              <a:ln w="12700" cap="rnd">
                <a:noFill/>
                <a:prstDash val="solid"/>
                <a:round/>
              </a:ln>
              <a:effectLst>
                <a:outerShdw blurRad="139700" sx="102000" sy="102000" algn="ctr" rotWithShape="0">
                  <a:prstClr val="black">
                    <a:alpha val="23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l" defTabSz="913856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1621706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4" y="20505"/>
            <a:ext cx="8826559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меню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не допускается повторение одних и тех же блюд или кулинарных изделий в один и тот же день и в последующие два–три календарных дней.</a:t>
            </a:r>
          </a:p>
          <a:p>
            <a:pPr algn="just">
              <a:lnSpc>
                <a:spcPct val="150000"/>
              </a:lnSpc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Ежедневно в рацион питания включают мясо, молоко, сливочное и растительное масло, хлеб ржаной и (или) пшеничный, овощи и сахар. </a:t>
            </a:r>
          </a:p>
          <a:p>
            <a:pPr algn="just">
              <a:lnSpc>
                <a:spcPct val="150000"/>
              </a:lnSpc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Рыбу, яйца, сыр, творог, мясо птицы включают один раз в два – семь календарных дней.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2989337"/>
            <a:ext cx="604867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3538" algn="just">
              <a:lnSpc>
                <a:spcPct val="150000"/>
              </a:lnSpc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Ежедневно в обеденном зале вывешивается утвержденное руководителем объекта меню, в котором указывают наименования блюд, выход каждого готового блюда. </a:t>
            </a:r>
          </a:p>
          <a:p>
            <a:pPr algn="just">
              <a:lnSpc>
                <a:spcPct val="150000"/>
              </a:lnSpc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Наименования блюд и кулинарных изделий, указанных в меню, должны соответствовать их наименованиям, указанным в использованных сборниках рецептур.</a:t>
            </a:r>
          </a:p>
        </p:txBody>
      </p:sp>
      <p:pic>
        <p:nvPicPr>
          <p:cNvPr id="7" name="Picture 4" descr="https://present5.com/presentation/972e2e42f8d81df0eb18b0c3e70f98cb/image-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119" t="32150" r="11889" b="6626"/>
          <a:stretch>
            <a:fillRect/>
          </a:stretch>
        </p:blipFill>
        <p:spPr bwMode="auto">
          <a:xfrm>
            <a:off x="6156176" y="3284984"/>
            <a:ext cx="2918219" cy="25202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403373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698" y="-1323528"/>
            <a:ext cx="8889494" cy="864096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ru-RU" sz="2200" b="1" i="1" dirty="0" smtClean="0">
                <a:solidFill>
                  <a:srgbClr val="C00000"/>
                </a:solidFill>
                <a:latin typeface="Book Antiqua" pitchFamily="18" charset="0"/>
              </a:rPr>
              <a:t/>
            </a:r>
            <a:br>
              <a:rPr lang="ru-RU" sz="2200" b="1" i="1" dirty="0" smtClean="0">
                <a:solidFill>
                  <a:srgbClr val="C00000"/>
                </a:solidFill>
                <a:latin typeface="Book Antiqua" pitchFamily="18" charset="0"/>
              </a:rPr>
            </a:br>
            <a:endParaRPr lang="ru-RU" sz="22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7002" y="948690"/>
            <a:ext cx="8889494" cy="590931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 algn="just">
              <a:buFont typeface="Wingdings" pitchFamily="2" charset="2"/>
              <a:buChar char="Ø"/>
              <a:defRPr/>
            </a:pPr>
            <a:r>
              <a:rPr lang="ru-RU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простокваши</a:t>
            </a:r>
            <a:r>
              <a:rPr lang="ru-RU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творога, кефира;</a:t>
            </a:r>
          </a:p>
          <a:p>
            <a:pPr marL="285750" lvl="0" indent="-285750" algn="just">
              <a:buFont typeface="Wingdings" pitchFamily="2" charset="2"/>
              <a:buChar char="Ø"/>
              <a:defRPr/>
            </a:pPr>
            <a:r>
              <a:rPr lang="ru-RU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фаршированных </a:t>
            </a:r>
            <a:r>
              <a:rPr lang="ru-RU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блинчиков</a:t>
            </a:r>
            <a:r>
              <a:rPr lang="ru-RU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b="1" kern="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 algn="just">
              <a:buFont typeface="Wingdings" pitchFamily="2" charset="2"/>
              <a:buChar char="Ø"/>
              <a:defRPr/>
            </a:pPr>
            <a:r>
              <a:rPr lang="ru-RU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окрошки, грибов; макарон по-флотски;</a:t>
            </a:r>
            <a:r>
              <a:rPr lang="en-US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285750" lvl="0" indent="-285750" algn="just">
              <a:buFont typeface="Wingdings" pitchFamily="2" charset="2"/>
              <a:buChar char="Ø"/>
              <a:defRPr/>
            </a:pPr>
            <a:r>
              <a:rPr lang="ru-RU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зельцев</a:t>
            </a:r>
            <a:r>
              <a:rPr lang="ru-RU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форшмаков, студней, паштетов;</a:t>
            </a:r>
          </a:p>
          <a:p>
            <a:pPr marL="285750" lvl="0" indent="-285750" algn="just">
              <a:buFont typeface="Wingdings" pitchFamily="2" charset="2"/>
              <a:buChar char="Ø"/>
              <a:defRPr/>
            </a:pPr>
            <a:r>
              <a:rPr lang="ru-RU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кондитерских </a:t>
            </a:r>
            <a:r>
              <a:rPr lang="ru-RU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изделий с кремом;</a:t>
            </a:r>
          </a:p>
          <a:p>
            <a:pPr lvl="0" algn="just">
              <a:buFont typeface="Wingdings" pitchFamily="2" charset="2"/>
              <a:buChar char="Ø"/>
              <a:defRPr/>
            </a:pPr>
            <a:r>
              <a:rPr lang="ru-RU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кондитерских </a:t>
            </a:r>
            <a:r>
              <a:rPr lang="ru-RU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изделий и сладостей (шоколад, конфеты, печенье) в потребительских упаковках;</a:t>
            </a:r>
          </a:p>
          <a:p>
            <a:pPr marL="285750" lvl="0" indent="-285750" algn="just">
              <a:buFont typeface="Wingdings" pitchFamily="2" charset="2"/>
              <a:buChar char="Ø"/>
              <a:defRPr/>
            </a:pPr>
            <a:r>
              <a:rPr lang="ru-RU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морсов</a:t>
            </a:r>
            <a:r>
              <a:rPr lang="ru-RU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квасов;</a:t>
            </a:r>
          </a:p>
          <a:p>
            <a:pPr marL="285750" lvl="0" indent="-285750" algn="just">
              <a:buFont typeface="Wingdings" pitchFamily="2" charset="2"/>
              <a:buChar char="Ø"/>
              <a:defRPr/>
            </a:pPr>
            <a:r>
              <a:rPr lang="ru-RU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жареных </a:t>
            </a:r>
            <a:r>
              <a:rPr lang="ru-RU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 фритюре изделий;</a:t>
            </a:r>
            <a:r>
              <a:rPr lang="en-US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яиц всмятку, яичницы – глазуньи;</a:t>
            </a:r>
          </a:p>
          <a:p>
            <a:pPr lvl="0" algn="just">
              <a:buFont typeface="Wingdings" pitchFamily="2" charset="2"/>
              <a:buChar char="Ø"/>
              <a:defRPr/>
            </a:pPr>
            <a:r>
              <a:rPr lang="ru-RU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сложных </a:t>
            </a:r>
            <a:r>
              <a:rPr lang="ru-RU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(более четырех компонентов) салатов; салатов, заправленных </a:t>
            </a:r>
            <a:r>
              <a:rPr lang="ru-RU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сметаной </a:t>
            </a:r>
            <a:r>
              <a:rPr lang="ru-RU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майонезом;</a:t>
            </a:r>
          </a:p>
          <a:p>
            <a:pPr lvl="0" algn="just">
              <a:buFont typeface="Wingdings" pitchFamily="2" charset="2"/>
              <a:buChar char="Ø"/>
              <a:defRPr/>
            </a:pPr>
            <a:r>
              <a:rPr lang="ru-RU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пищевой </a:t>
            </a:r>
            <a:r>
              <a:rPr lang="ru-RU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продукции непромышленного (домашнего) приготовления;</a:t>
            </a:r>
          </a:p>
          <a:p>
            <a:pPr lvl="0" algn="just">
              <a:buFont typeface="Wingdings" pitchFamily="2" charset="2"/>
              <a:buChar char="Ø"/>
              <a:defRPr/>
            </a:pPr>
            <a:r>
              <a:rPr lang="ru-RU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первых </a:t>
            </a:r>
            <a:r>
              <a:rPr lang="ru-RU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вторых блюд на основе сухих пищевых концентратов быстрого</a:t>
            </a:r>
          </a:p>
          <a:p>
            <a:pPr lvl="0">
              <a:defRPr/>
            </a:pPr>
            <a:r>
              <a:rPr lang="ru-RU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приготовления</a:t>
            </a:r>
            <a:r>
              <a:rPr lang="ru-RU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lvl="0" algn="just">
              <a:buFont typeface="Wingdings" pitchFamily="2" charset="2"/>
              <a:buChar char="Ø"/>
              <a:defRPr/>
            </a:pPr>
            <a:r>
              <a:rPr lang="ru-RU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газированных</a:t>
            </a:r>
            <a:r>
              <a:rPr lang="ru-RU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лечебных и лечебно-столовых минеральных вод, сладких безалкогольных напитков, безалкогольных энергетических (тонизирующих) напитков, соков концентрированных диффузионных (за исключением упакованных минеральных и питьевых вод);</a:t>
            </a:r>
          </a:p>
          <a:p>
            <a:pPr lvl="0" algn="just">
              <a:buFont typeface="Wingdings" pitchFamily="2" charset="2"/>
              <a:buChar char="Ø"/>
              <a:defRPr/>
            </a:pPr>
            <a:r>
              <a:rPr lang="ru-RU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фаст-</a:t>
            </a:r>
            <a:r>
              <a:rPr lang="ru-RU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фудов</a:t>
            </a:r>
            <a:r>
              <a:rPr lang="ru-RU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гамбургеров, хот–догов, чипсов, сухариков, </a:t>
            </a:r>
            <a:r>
              <a:rPr lang="ru-RU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кириешек</a:t>
            </a:r>
            <a:r>
              <a:rPr lang="ru-RU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lvl="0" algn="just">
              <a:buFont typeface="Wingdings" pitchFamily="2" charset="2"/>
              <a:buChar char="Ø"/>
              <a:defRPr/>
            </a:pPr>
            <a:r>
              <a:rPr lang="ru-RU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острых </a:t>
            </a:r>
            <a:r>
              <a:rPr lang="ru-RU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соусов, кетчупов, жгучих специй (перец, хрен, горчица);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7599" y="948690"/>
            <a:ext cx="1896401" cy="148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948690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 организациях общественного питания объектов образования  </a:t>
            </a:r>
            <a:r>
              <a:rPr lang="ru-RU" sz="22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не допускаются изготовление и реализация:</a:t>
            </a:r>
            <a:endParaRPr lang="en-US" sz="22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3508944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79512" y="332656"/>
            <a:ext cx="8964489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b="1" dirty="0" err="1" bmk="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непастеризованного</a:t>
            </a:r>
            <a:r>
              <a:rPr lang="ru-RU" b="1" dirty="0" bmk="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молока, творога и сметаны без термической </a:t>
            </a:r>
            <a:r>
              <a:rPr lang="ru-RU" b="1" dirty="0" smtClean="0" bmk="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обработки; яиц и мяса водоплавающих птиц; </a:t>
            </a:r>
          </a:p>
          <a:p>
            <a:pPr marL="28575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b="1" dirty="0" smtClean="0" bmk="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молока и молочных продуктов из хозяйств, неблагополучных по заболеваемости   сельскохозяйственных животных; </a:t>
            </a:r>
          </a:p>
          <a:p>
            <a:pPr marL="285750" lvl="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b="1" dirty="0" smtClean="0" bmk="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субпродуктов продуктивных животных и птицы, за исключением языка, сердца; </a:t>
            </a:r>
          </a:p>
          <a:p>
            <a:pPr marL="28575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b="1" dirty="0" smtClean="0" bmk="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мяса продуктивных животных и мяса птицы механической обвалки;</a:t>
            </a:r>
          </a:p>
          <a:p>
            <a:pPr marL="285750" lvl="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b="1" dirty="0" smtClean="0" bmk="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коллагенсодержащего сырья из мяса птицы; </a:t>
            </a:r>
          </a:p>
          <a:p>
            <a:pPr marL="28575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b="1" dirty="0" smtClean="0" bmk="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продуктов убоя продуктивных животных и птицы, подвергнутых повторному замораживанию; </a:t>
            </a:r>
          </a:p>
          <a:p>
            <a:pPr marL="285750" lvl="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b="1" dirty="0" smtClean="0" bmk="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генетически модифицированного сырья и (или) сырья, содержащего генетически модифицированные источники;</a:t>
            </a:r>
            <a:r>
              <a:rPr lang="ru-RU" b="1" dirty="0" smtClean="0" bmk="z264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285750" lvl="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b="1" dirty="0" err="1" smtClean="0" bmk="z264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нейодированной</a:t>
            </a:r>
            <a:r>
              <a:rPr lang="ru-RU" b="1" dirty="0" smtClean="0" bmk="z264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соли и необогащенной (</a:t>
            </a:r>
            <a:r>
              <a:rPr lang="ru-RU" b="1" dirty="0" err="1" smtClean="0" bmk="z264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нефортифицированной</a:t>
            </a:r>
            <a:r>
              <a:rPr lang="ru-RU" b="1" dirty="0" smtClean="0" bmk="z264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) железосодержащими витаминами, минералами пшеничной муки высшего и первого сортов.</a:t>
            </a:r>
            <a:endParaRPr lang="ru-RU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ru-RU" dirty="0" smtClean="0" bmk="">
              <a:solidFill>
                <a:schemeClr val="tx2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394" y="1484784"/>
            <a:ext cx="9062606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ru-RU" b="1" dirty="0" bmk="">
              <a:latin typeface="Arial" pitchFamily="34" charset="0"/>
              <a:cs typeface="Arial" pitchFamily="34" charset="0"/>
            </a:endParaRPr>
          </a:p>
          <a:p>
            <a:pPr marL="285750" lvl="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ru-RU" b="1" dirty="0" bmk="">
              <a:latin typeface="Arial" pitchFamily="34" charset="0"/>
              <a:cs typeface="Arial" pitchFamily="34" charset="0"/>
            </a:endParaRPr>
          </a:p>
          <a:p>
            <a:pPr marL="28575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ru-RU" b="1" dirty="0" bmk="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285750" lvl="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ru-RU" b="1" dirty="0" bmk="">
              <a:latin typeface="Arial" pitchFamily="34" charset="0"/>
              <a:cs typeface="Arial" pitchFamily="34" charset="0"/>
            </a:endParaRPr>
          </a:p>
          <a:p>
            <a:pPr marL="28575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ru-RU" b="1" dirty="0" bmk="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91372" cy="486870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200" b="1" dirty="0">
                <a:solidFill>
                  <a:srgbClr val="FFFF00"/>
                </a:solidFill>
                <a:latin typeface="Book Antiqua" pitchFamily="18" charset="0"/>
              </a:rPr>
              <a:t>Не допускается  и</a:t>
            </a:r>
            <a:r>
              <a:rPr lang="ru-RU" sz="2200" b="1" dirty="0">
                <a:solidFill>
                  <a:srgbClr val="FFFF0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спользование:</a:t>
            </a:r>
            <a:endParaRPr lang="ru-RU" sz="2200" b="1" dirty="0">
              <a:solidFill>
                <a:srgbClr val="FFFF00"/>
              </a:solidFill>
              <a:latin typeface="Book Antiqu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214121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1450" y="116632"/>
            <a:ext cx="6190098" cy="5123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2438" algn="just">
              <a:lnSpc>
                <a:spcPct val="150000"/>
              </a:lnSpc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На объектах питания, обслуживающих и изготавливающих для организованных коллективов, 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ежедневно перед раздачей проводится органолептическая оценка качества блюд и кулинарных изделий с внесением записей в журнал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 установленной форме: блюд и кулинарных, мучных кондитерских и хлебобулочных изделий – по внешнему виду, консистенции, цвету, запаху и вкусу; полуфабрикатов – по внешнему виду, консистенции, цвету и запаху.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1450" y="5157192"/>
            <a:ext cx="8534482" cy="1420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2438" algn="just">
              <a:lnSpc>
                <a:spcPct val="150000"/>
              </a:lnSpc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Журнал органолептической оценки качества блюд и кулинарных изделий (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бракеражный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журнал)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должен 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быть пронумерован, прошнурован и заверен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подписью. 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4" descr="http://foodstandart.ru/images/shop/product/brakerazh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1548" y="836712"/>
            <a:ext cx="2600477" cy="32403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047462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116632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Corbe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ru-RU" sz="22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048264803"/>
              </p:ext>
            </p:extLst>
          </p:nvPr>
        </p:nvGraphicFramePr>
        <p:xfrm>
          <a:off x="35497" y="1268760"/>
          <a:ext cx="9103523" cy="4409763"/>
        </p:xfrm>
        <a:graphic>
          <a:graphicData uri="http://schemas.openxmlformats.org/drawingml/2006/table">
            <a:tbl>
              <a:tblPr firstRow="1" firstCol="1" bandRow="1"/>
              <a:tblGrid>
                <a:gridCol w="1361768"/>
                <a:gridCol w="1300872"/>
                <a:gridCol w="1580286"/>
                <a:gridCol w="1061479"/>
                <a:gridCol w="1288939"/>
                <a:gridCol w="1440579"/>
                <a:gridCol w="1069600"/>
              </a:tblGrid>
              <a:tr h="31683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Дата, время, </a:t>
                      </a:r>
                      <a:r>
                        <a:rPr lang="ru-RU" sz="18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изготовле</a:t>
                      </a:r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8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ния</a:t>
                      </a:r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блюд и кулинарных изделий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Наименование блюд и кулинарных изделий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8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Органолепти</a:t>
                      </a:r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8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ческая</a:t>
                      </a:r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оценка, включая оценку степени готовности блюд и кулинарных изделий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Разреше</a:t>
                      </a:r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ние</a:t>
                      </a:r>
                      <a:r>
                        <a:rPr lang="en-US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 </a:t>
                      </a:r>
                      <a:r>
                        <a:rPr lang="en-US" sz="18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реализа</a:t>
                      </a:r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ции</a:t>
                      </a:r>
                      <a:r>
                        <a:rPr lang="en-US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en-US" sz="18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время</a:t>
                      </a:r>
                      <a:r>
                        <a:rPr lang="en-US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Ответственный </a:t>
                      </a:r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исполните ль </a:t>
                      </a:r>
                      <a:r>
                        <a:rPr lang="ru-RU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(Ф.И.О. (при его наличии), должность)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Ф.И.О. (при его наличии), лица </a:t>
                      </a:r>
                      <a:r>
                        <a:rPr lang="ru-RU" sz="18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проводивше</a:t>
                      </a:r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8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го</a:t>
                      </a:r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бракераж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Примеча</a:t>
                      </a:r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ние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</a:tr>
              <a:tr h="4055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8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8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8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8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</a:tr>
              <a:tr h="8358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en-US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en-US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en-US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en-US" sz="18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8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en-US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en-US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en-US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-4979" y="0"/>
            <a:ext cx="9144000" cy="94869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Журнал органолептической оценки качества блюд </a:t>
            </a:r>
            <a:r>
              <a:rPr lang="ru-RU" sz="2200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и </a:t>
            </a:r>
            <a:r>
              <a:rPr lang="ru-RU" sz="2200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кулинарных изделий</a:t>
            </a:r>
            <a:endParaRPr lang="ru-RU" sz="2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639426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29245" y="455126"/>
            <a:ext cx="781377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На объектах питания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обслуживающих и изготавливающих для организованных коллективов,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обеспечивается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контроль за качеством и безопасностью приготовленной пищевой продукции, 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отбирается суточная проба от каждой партии приготовленной пищевой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продукции в соответствии с фактическим меню.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AutoShape 2" descr="⬇ Скачать картинки Люди восклицательный знак, стоковые фото Люди  восклицательный знак в хорошем качестве | Depositphot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55575" y="3078986"/>
            <a:ext cx="659943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>
                <a:solidFill>
                  <a:srgbClr val="281006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При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организации питания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привлечением сторонней организации (объекта питания) на приготовление готовой пищевой продукции 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отбор и хранение суточной пробы проводится ответственным лицом (персоналом) этой сторонней организации под руководством ответственного лица субъекта (объекта) организованного коллектива.</a:t>
            </a:r>
          </a:p>
        </p:txBody>
      </p:sp>
      <p:pic>
        <p:nvPicPr>
          <p:cNvPr id="9" name="Picture 2" descr="http://i.mycdn.me/i?r=AzEPZsRbOZEKgBhR0XGMT1RkrnIgOmJYnNDlBobWP_Pc5KaKTM5SRkZCeTgDn6uOyi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225" y="3573016"/>
            <a:ext cx="2365775" cy="24363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-28510" y="-1"/>
            <a:ext cx="9172509" cy="47667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Суточные пробы</a:t>
            </a:r>
            <a:endParaRPr lang="en-US" sz="2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 descr="Человечек с лупой - фото и картинки abrakadabra.fu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58" y="980728"/>
            <a:ext cx="1187624" cy="20162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59427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sad1.novoch-deti.ru/wp-content/uploads/2014/12/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201" y="188640"/>
            <a:ext cx="2306799" cy="21747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3933056"/>
            <a:ext cx="864096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Отобранные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суточные пробы сохраняются 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менее 48 часов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специальном холодильном оборудовании или в специально отведенном месте холодильного оборудования для хранения готовой пищевой продукции 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 температуре +2 °</a:t>
            </a: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– +6 °</a:t>
            </a: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истечении 48 часов суточная проба выбрасывается в пищевые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отходы (по мере замены новым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блюдои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).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332656"/>
            <a:ext cx="6480720" cy="2118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Суточная проба от приготовленного блюда отбирается стерильными (или прокипяченными) ложками в промаркированную стерильную (или прокипяченную) стеклянную посуду с плотно закрывающимися стеклянными или металлическими крышками.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2492896"/>
            <a:ext cx="864096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buFont typeface="Wingdings" pitchFamily="2" charset="2"/>
              <a:buChar char="q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Порционные блюда отбираются в полном объеме, при этом салаты, первые и третьи блюда, гарниры - не менее 200 г.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гарниры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отбирают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отдельную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посуду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484979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71600" y="9754"/>
            <a:ext cx="8064896" cy="3672408"/>
          </a:xfrm>
        </p:spPr>
        <p:txBody>
          <a:bodyPr>
            <a:normAutofit fontScale="25000" lnSpcReduction="20000"/>
          </a:bodyPr>
          <a:lstStyle/>
          <a:p>
            <a:pPr marL="82550" indent="0" algn="just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8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объектах питания, обслуживающих и изготавливающих для </a:t>
            </a:r>
            <a:r>
              <a:rPr lang="ru-RU" sz="8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детей раннего, дошкольного </a:t>
            </a:r>
            <a:r>
              <a:rPr lang="ru-RU" sz="8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школьного возраста, обеспечивается нахождение на раздаче готовых горячих первых и вторых блюд на мармите, горячей плите, в изотермической упаковке </a:t>
            </a:r>
            <a:r>
              <a:rPr lang="ru-RU" sz="8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8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не более двух часов с момента изготовления готовых </a:t>
            </a:r>
            <a:r>
              <a:rPr lang="ru-RU" sz="8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блюд. </a:t>
            </a:r>
          </a:p>
          <a:p>
            <a:pPr marL="82550" indent="0" algn="just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Подогрев остывших ниже температуры раздачи готовых горячих блюд не допускается. </a:t>
            </a:r>
          </a:p>
          <a:p>
            <a:pPr algn="just">
              <a:lnSpc>
                <a:spcPct val="150000"/>
              </a:lnSpc>
              <a:buNone/>
            </a:pPr>
            <a:endParaRPr lang="ru-RU" sz="3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Человечек с лупой - фото и картинки abrakadabra.fu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1187624" cy="19442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8504" y="3593443"/>
            <a:ext cx="8837991" cy="332398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 реализации температура горячих блюд (супы, соусы) при раздаче поддерживается 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не ниже +75 ⁰С,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вторых блюд и гарниров – не ниже +65⁰С, холодных супов и напитков –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не выше +14 ⁰С,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если температуры блюд и напитков, отличные от указанных, не оговорены документами нормирования, нормативными документами по стандартизации и (или) технической документацией.</a:t>
            </a:r>
          </a:p>
        </p:txBody>
      </p:sp>
    </p:spTree>
    <p:extLst>
      <p:ext uri="{BB962C8B-B14F-4D97-AF65-F5344CB8AC3E}">
        <p14:creationId xmlns="" xmlns:p14="http://schemas.microsoft.com/office/powerpoint/2010/main" val="27738318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88508" y="908720"/>
            <a:ext cx="8784976" cy="5040560"/>
          </a:xfrm>
        </p:spPr>
        <p:txBody>
          <a:bodyPr>
            <a:normAutofit fontScale="25000" lnSpcReduction="20000"/>
          </a:bodyPr>
          <a:lstStyle/>
          <a:p>
            <a:pPr marL="534988" lvl="0" indent="-488950" algn="just">
              <a:lnSpc>
                <a:spcPct val="170000"/>
              </a:lnSpc>
              <a:spcBef>
                <a:spcPts val="0"/>
              </a:spcBef>
              <a:buFont typeface="Wingdings" pitchFamily="2" charset="2"/>
              <a:buChar char="q"/>
              <a:tabLst>
                <a:tab pos="273050" algn="l"/>
              </a:tabLst>
              <a:defRPr/>
            </a:pPr>
            <a:r>
              <a:rPr lang="ru-RU" sz="8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Перед </a:t>
            </a:r>
            <a:r>
              <a:rPr lang="ru-RU" sz="80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началом работы верхнюю одежду убирают в шкаф, тщательно моют руки с мылом и щеткой</a:t>
            </a:r>
          </a:p>
          <a:p>
            <a:pPr marL="534988" lvl="0" indent="-488950" algn="just">
              <a:lnSpc>
                <a:spcPct val="170000"/>
              </a:lnSpc>
              <a:spcBef>
                <a:spcPts val="0"/>
              </a:spcBef>
              <a:buFont typeface="Wingdings" pitchFamily="2" charset="2"/>
              <a:buChar char="q"/>
              <a:defRPr/>
            </a:pPr>
            <a:r>
              <a:rPr lang="ru-RU" sz="8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Работают </a:t>
            </a:r>
            <a:r>
              <a:rPr lang="ru-RU" sz="80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чистой специальной одежде, подбирают волосы под косынку или колпак</a:t>
            </a:r>
          </a:p>
          <a:p>
            <a:pPr marL="534988" lvl="0" indent="-488950" algn="just">
              <a:lnSpc>
                <a:spcPct val="170000"/>
              </a:lnSpc>
              <a:spcBef>
                <a:spcPts val="0"/>
              </a:spcBef>
              <a:buFont typeface="Wingdings" pitchFamily="2" charset="2"/>
              <a:buChar char="q"/>
              <a:defRPr/>
            </a:pPr>
            <a:r>
              <a:rPr lang="ru-RU" sz="8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Перед </a:t>
            </a:r>
            <a:r>
              <a:rPr lang="ru-RU" sz="80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работой снимают кольца, цепочки, часы и другие бьющиеся предметы</a:t>
            </a:r>
          </a:p>
          <a:p>
            <a:pPr marL="534988" lvl="0" indent="-488950" algn="just">
              <a:lnSpc>
                <a:spcPct val="170000"/>
              </a:lnSpc>
              <a:spcBef>
                <a:spcPts val="0"/>
              </a:spcBef>
              <a:buFont typeface="Wingdings" pitchFamily="2" charset="2"/>
              <a:buChar char="q"/>
              <a:defRPr/>
            </a:pPr>
            <a:r>
              <a:rPr lang="ru-RU" sz="8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При </a:t>
            </a:r>
            <a:r>
              <a:rPr lang="ru-RU" sz="80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выходе из пищевого блока, при посещении туалета снимают спецодежду, по возвращении в столовую тщательно моют руки горячей водой с мылом и щеткой, после чего одевают спецодежду </a:t>
            </a:r>
          </a:p>
          <a:p>
            <a:pPr marL="534988" lvl="0" indent="-488950" algn="just">
              <a:lnSpc>
                <a:spcPct val="170000"/>
              </a:lnSpc>
              <a:spcBef>
                <a:spcPts val="0"/>
              </a:spcBef>
              <a:buFont typeface="Wingdings" pitchFamily="2" charset="2"/>
              <a:buChar char="q"/>
              <a:defRPr/>
            </a:pPr>
            <a:r>
              <a:rPr lang="ru-RU" sz="8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Не </a:t>
            </a:r>
            <a:r>
              <a:rPr lang="ru-RU" sz="80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допускается иметь длинные ногти и покрывать их лаком, застегивать спецодежду булавками.</a:t>
            </a:r>
          </a:p>
          <a:p>
            <a:endParaRPr lang="ru-RU" dirty="0">
              <a:solidFill>
                <a:schemeClr val="tx2">
                  <a:lumMod val="75000"/>
                </a:schemeClr>
              </a:solidFill>
              <a:latin typeface="Book Antiqua" panose="0204060205030503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61993" cy="76470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Требования </a:t>
            </a:r>
            <a:r>
              <a:rPr lang="ru-RU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 гигиеническому воспитанию </a:t>
            </a:r>
            <a:br>
              <a:rPr lang="ru-RU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(личной гигиене) персонала </a:t>
            </a:r>
            <a:r>
              <a:rPr lang="ru-RU" sz="22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2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endParaRPr lang="ru-RU" sz="22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228044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476672"/>
            <a:ext cx="7848872" cy="5544616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50000"/>
              </a:lnSpc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       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Лица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занятые в процессе производства пищевой продукции, 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незамедлительно сообщают о заболевании или симптомах, а также обо всех случаях заболеваний кишечными инфекциями у членов семьи, проживающих совместно,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медицинскому работнику или ответственному лицу объекта питания, или непосредственному руководителю. Лица, контактировавшие с больными или носителями таких заболеваний, допускаются к работе после проведения медицинского обследования. </a:t>
            </a:r>
          </a:p>
          <a:p>
            <a:endParaRPr lang="ru-RU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Человечек с лупой - фото и картинки abrakadabra.fu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1187624" cy="14847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24698803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3501008"/>
            <a:ext cx="864095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Book Antiqua" pitchFamily="18" charset="0"/>
                <a:cs typeface="Arial" pitchFamily="34" charset="0"/>
              </a:rPr>
              <a:t> </a:t>
            </a:r>
          </a:p>
          <a:p>
            <a:pPr algn="just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  <a:cs typeface="Arial" pitchFamily="34" charset="0"/>
              </a:rPr>
              <a:t>       «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Поставщик услуги 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течение трех рабочих дней со дня получения договора аренды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направляет заявление на получение разрешительных документов на деятельность объекта в территориальные органы в сфере санитарно-эпидемиологического благополучия населения и 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 оказания услуги по организации питания обучающихся получает санитарно-эпидемиологическое заключение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 соответствии объекта нормативным правовым актам в сфере санитарно-эпидемиологического благополучия населения….»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188640"/>
            <a:ext cx="8568951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пункт 84 Правил организации питания обучающихся в государственных организациях среднего образования, внешкольных организациях дополнительного образования, а также приобретения товаров, связанных с обеспечением питания детей, воспитывающихся и обучающихся в государственных дошкольных организациях, организациях образования для детей-сирот и детей, оставшихся без попечения родителей, организациях технического и профессионального,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послесреднего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образования, утвержденных приказом Министра образования и науки Республики Казахстан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от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31 октября 2018 года № 598: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="" xmlns:p14="http://schemas.microsoft.com/office/powerpoint/2010/main" val="2086510863"/>
              </p:ext>
            </p:extLst>
          </p:nvPr>
        </p:nvGraphicFramePr>
        <p:xfrm>
          <a:off x="8997" y="1268760"/>
          <a:ext cx="9143997" cy="2612002"/>
        </p:xfrm>
        <a:graphic>
          <a:graphicData uri="http://schemas.openxmlformats.org/drawingml/2006/table">
            <a:tbl>
              <a:tblPr firstRow="1" firstCol="1" bandRow="1"/>
              <a:tblGrid>
                <a:gridCol w="327375"/>
                <a:gridCol w="1092970"/>
                <a:gridCol w="801511"/>
                <a:gridCol w="437188"/>
                <a:gridCol w="364323"/>
                <a:gridCol w="384305"/>
                <a:gridCol w="567945"/>
                <a:gridCol w="567945"/>
                <a:gridCol w="567945"/>
                <a:gridCol w="567945"/>
                <a:gridCol w="567945"/>
                <a:gridCol w="567945"/>
                <a:gridCol w="624820"/>
                <a:gridCol w="567945"/>
                <a:gridCol w="567945"/>
                <a:gridCol w="567945"/>
              </a:tblGrid>
              <a:tr h="166835">
                <a:tc rowSpan="2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№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8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Фамилия, имя, отчество (при его наличии)</a:t>
                      </a: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 err="1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должность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3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Месяц</a:t>
                      </a:r>
                      <a:r>
                        <a:rPr lang="en-US" sz="180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(</a:t>
                      </a:r>
                      <a:r>
                        <a:rPr lang="en-US" sz="1800" dirty="0" err="1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дни</a:t>
                      </a:r>
                      <a:r>
                        <a:rPr lang="en-US" sz="180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</a:t>
                      </a:r>
                      <a:endParaRPr lang="ru-RU" sz="180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038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1*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11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12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13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14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15… 30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314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11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12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13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14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16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314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1800" b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1800" b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1800" b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1800" b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1800" b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1800" b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1800" b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1800" b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1800" b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1800" b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1800" b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1800" b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1800" b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1800" b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1800" b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1800" b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1800" b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1800" b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487140" y="345286"/>
            <a:ext cx="38343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43608" y="4581128"/>
            <a:ext cx="76328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Примечание: *здоров, болен, отстранен от работы, санирован, отпуск, выходной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61993" cy="76470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200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Журнал </a:t>
            </a:r>
            <a:r>
              <a:rPr lang="ru-RU" altLang="ru-RU" sz="2200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результатов осмотра работников пищеблока</a:t>
            </a:r>
            <a:endParaRPr lang="ru-RU" altLang="ru-RU" sz="2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91783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89255003"/>
              </p:ext>
            </p:extLst>
          </p:nvPr>
        </p:nvGraphicFramePr>
        <p:xfrm>
          <a:off x="0" y="836712"/>
          <a:ext cx="9143999" cy="609616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165966"/>
                <a:gridCol w="2922228"/>
                <a:gridCol w="2138516"/>
                <a:gridCol w="1917289"/>
              </a:tblGrid>
              <a:tr h="931827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algn="ctr"/>
                      <a:endParaRPr lang="ru-RU" sz="1800" b="1" dirty="0" smtClean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1800" b="1" dirty="0" smtClean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800" b="1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Целевые </a:t>
                      </a:r>
                      <a:r>
                        <a:rPr lang="ru-RU" sz="1800" b="1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группы лиц, подлежащих обязательным медицинским осмотрам</a:t>
                      </a:r>
                    </a:p>
                  </a:txBody>
                  <a:tcPr marL="26051" marR="26051" marT="13026" marB="1302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algn="ctr"/>
                      <a:r>
                        <a:rPr lang="ru-RU" sz="1800" b="1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Предварительные медицинские осмотры (при поступлении на </a:t>
                      </a:r>
                      <a:r>
                        <a:rPr lang="ru-RU" sz="1800" b="1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работу)</a:t>
                      </a:r>
                      <a:endParaRPr lang="ru-RU" sz="1800" b="1" dirty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6051" marR="26051" marT="13026" marB="13026" anchor="ctr"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algn="ctr"/>
                      <a:r>
                        <a:rPr lang="ru-RU" sz="1800" b="1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Периодические медицинские осмотры</a:t>
                      </a:r>
                    </a:p>
                  </a:txBody>
                  <a:tcPr marL="26051" marR="26051" marT="13026" marB="13026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644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algn="ctr"/>
                      <a:r>
                        <a:rPr lang="ru-RU" sz="1800" b="1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Лабораторные и функциональные исследования</a:t>
                      </a:r>
                    </a:p>
                  </a:txBody>
                  <a:tcPr marL="26051" marR="26051" marT="13026" marB="1302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algn="ctr"/>
                      <a:r>
                        <a:rPr lang="ru-RU" sz="1800" b="1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Лабораторные и функциональные исследования</a:t>
                      </a:r>
                    </a:p>
                  </a:txBody>
                  <a:tcPr marL="26051" marR="26051" marT="13026" marB="1302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algn="ctr"/>
                      <a:r>
                        <a:rPr lang="ru-RU" sz="1800" b="1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Периодичность осмотров</a:t>
                      </a:r>
                    </a:p>
                  </a:txBody>
                  <a:tcPr marL="26051" marR="26051" marT="13026" marB="13026" anchor="ctr"/>
                </a:tc>
              </a:tr>
              <a:tr h="664881">
                <a:tc rowSpan="2">
                  <a:txBody>
                    <a:bodyPr/>
                    <a:lstStyle/>
                    <a:p>
                      <a:pPr fontAlgn="base"/>
                      <a:r>
                        <a:rPr lang="ru-RU" sz="180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Работники объектов общественного питания</a:t>
                      </a: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80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Флюорография</a:t>
                      </a: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80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Флюорография</a:t>
                      </a: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Через каждые 12 месяцев</a:t>
                      </a:r>
                    </a:p>
                  </a:txBody>
                  <a:tcPr marL="47625" marR="47625" marT="28575" marB="28575"/>
                </a:tc>
              </a:tr>
              <a:tr h="32435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80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Обследование на яйца гельминтов, на сифилис, на носительство возбудителей: дизентерии, сальмонеллеза, брюшного тифа, паратифов А и В, патогенного стафилококка</a:t>
                      </a: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80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Обследование на яйца гельминтов, на носительство возбудителей: дизентерии, сальмонеллеза, брюшного тифа, паратифов А и В, патогенного стафилококка</a:t>
                      </a: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Через каждые </a:t>
                      </a:r>
                      <a:r>
                        <a:rPr lang="ru-RU" sz="180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6 </a:t>
                      </a:r>
                      <a:r>
                        <a:rPr lang="ru-RU" sz="180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месяцев</a:t>
                      </a:r>
                    </a:p>
                  </a:txBody>
                  <a:tcPr marL="47625" marR="47625" marT="28575" marB="28575"/>
                </a:tc>
              </a:tr>
            </a:tbl>
          </a:graphicData>
        </a:graphic>
      </p:graphicFrame>
      <p:pic>
        <p:nvPicPr>
          <p:cNvPr id="4" name="Picture 2" descr="Человечек с лупой - фото и картинки abrakadabra.fu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085184"/>
            <a:ext cx="1179143" cy="14377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61994" cy="83671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 b="1" dirty="0" smtClean="0">
              <a:solidFill>
                <a:schemeClr val="bg1"/>
              </a:solidFill>
              <a:latin typeface="Book Antiqua" panose="02040602050305030304" pitchFamily="18" charset="0"/>
              <a:cs typeface="Arial" pitchFamily="34" charset="0"/>
            </a:endParaRPr>
          </a:p>
          <a:p>
            <a:pPr algn="ctr"/>
            <a:r>
              <a:rPr lang="ru-RU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Объемы лабораторных и функциональных исследований при медицинских осмотрах</a:t>
            </a:r>
            <a:r>
              <a:rPr lang="ru-RU" sz="2200" b="1" dirty="0">
                <a:solidFill>
                  <a:srgbClr val="C00000"/>
                </a:solidFill>
              </a:rPr>
              <a:t/>
            </a:r>
            <a:br>
              <a:rPr lang="ru-RU" sz="2200" b="1" dirty="0">
                <a:solidFill>
                  <a:srgbClr val="C00000"/>
                </a:solidFill>
              </a:rPr>
            </a:br>
            <a:endParaRPr lang="ru-RU" sz="2200" dirty="0">
              <a:solidFill>
                <a:schemeClr val="bg1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008591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692696"/>
            <a:ext cx="8640960" cy="446449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ru-RU" sz="2000" dirty="0" smtClean="0">
                <a:solidFill>
                  <a:schemeClr val="tx1"/>
                </a:solidFill>
                <a:latin typeface="Book Antiqua" panose="02040602050305030304" pitchFamily="18" charset="0"/>
                <a:cs typeface="Arial" pitchFamily="34" charset="0"/>
              </a:rPr>
              <a:t>     </a:t>
            </a:r>
            <a:r>
              <a:rPr lang="ru-RU" sz="20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1</a:t>
            </a:r>
            <a:r>
              <a:rPr lang="ru-RU" sz="2000" b="1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)</a:t>
            </a:r>
            <a:r>
              <a:rPr lang="ru-RU" sz="2000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лица, не прошедшие обязательные, профилактические медицинские осмотры или признанные непригодными к работе по состоянию здоровья, не имеющие документ, удостоверяющий прохождение медицинского осмотра и гигиенического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обучения;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2) больные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инфекционными заболеваниями, лица с подозрением на такие заболевания, контактировавшие с больными инфекционными заболеваниями, являющиеся носителями возбудителей инфекционных заболеваний, лица с гнойничковыми заболеваниями кожи рук и открытых поверхностей тела, с заболеваниями верхних дыхательных путей (острой респираторной вирусной инфекцией).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48" y="0"/>
            <a:ext cx="9161993" cy="76470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 b="1" dirty="0" smtClean="0">
              <a:solidFill>
                <a:schemeClr val="bg1"/>
              </a:solidFill>
              <a:latin typeface="Book Antiqua" panose="02040602050305030304" pitchFamily="18" charset="0"/>
              <a:cs typeface="Arial" pitchFamily="34" charset="0"/>
            </a:endParaRPr>
          </a:p>
          <a:p>
            <a:pPr algn="ctr"/>
            <a:r>
              <a:rPr lang="ru-RU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 работе на объектах питания </a:t>
            </a:r>
            <a:r>
              <a:rPr lang="ru-RU" sz="22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не допускаются:</a:t>
            </a:r>
            <a:br>
              <a:rPr lang="ru-RU" sz="22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endParaRPr lang="ru-RU" sz="22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675895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60517" y="1124744"/>
            <a:ext cx="8640960" cy="5877272"/>
          </a:xfrm>
        </p:spPr>
        <p:txBody>
          <a:bodyPr>
            <a:normAutofit/>
          </a:bodyPr>
          <a:lstStyle/>
          <a:p>
            <a:pPr indent="0" algn="just">
              <a:lnSpc>
                <a:spcPct val="150000"/>
              </a:lnSpc>
              <a:buNone/>
            </a:pPr>
            <a:r>
              <a:rPr lang="ru-RU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комплекс мероприятий, в том числе лабораторных исследований и испытаний производимой продукции, работ и услуг, выполняемых индивидуальным предпринимателем или юридическим лицом, направленных на обеспечение безопасности и (или) безвредности для человека и среды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обитания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путем организации и проведения на объекте самоконтроля за соблюдением требований нормативных правовых актов в сфере санитарно-эпидемиологического благополучия населения.</a:t>
            </a:r>
          </a:p>
          <a:p>
            <a:pPr indent="0" algn="just">
              <a:lnSpc>
                <a:spcPct val="150000"/>
              </a:lnSpc>
              <a:buNone/>
            </a:pP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61994" cy="83671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>
              <a:lnSpc>
                <a:spcPct val="150000"/>
              </a:lnSpc>
              <a:buNone/>
            </a:pPr>
            <a:r>
              <a:rPr lang="ru-RU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Производственный </a:t>
            </a:r>
            <a:r>
              <a:rPr lang="ru-RU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контроль </a:t>
            </a:r>
          </a:p>
        </p:txBody>
      </p:sp>
    </p:spTree>
    <p:extLst>
      <p:ext uri="{BB962C8B-B14F-4D97-AF65-F5344CB8AC3E}">
        <p14:creationId xmlns="" xmlns:p14="http://schemas.microsoft.com/office/powerpoint/2010/main" val="28421548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88509" y="152710"/>
            <a:ext cx="878497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endParaRPr lang="ru-RU" b="1" dirty="0" smtClean="0"/>
          </a:p>
          <a:p>
            <a:pPr algn="just" fontAlgn="base"/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 fontAlgn="base"/>
            <a:r>
              <a:rPr lang="ru-RU" dirty="0">
                <a:latin typeface="Arial" pitchFamily="34" charset="0"/>
                <a:cs typeface="Arial" pitchFamily="34" charset="0"/>
              </a:rPr>
              <a:t>     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dirty="0">
                <a:solidFill>
                  <a:srgbClr val="C00000"/>
                </a:solidFill>
                <a:latin typeface="Book Antiqua" panose="02040602050305030304" pitchFamily="18" charset="0"/>
                <a:cs typeface="Arial" pitchFamily="34" charset="0"/>
              </a:rPr>
              <a:t>) </a:t>
            </a:r>
            <a:r>
              <a:rPr lang="ru-RU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разработку программы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производственного контроля;</a:t>
            </a:r>
          </a:p>
          <a:p>
            <a:pPr algn="just" fontAlgn="base"/>
            <a:r>
              <a:rPr lang="ru-RU" dirty="0">
                <a:latin typeface="Arial" pitchFamily="34" charset="0"/>
                <a:cs typeface="Arial" pitchFamily="34" charset="0"/>
              </a:rPr>
              <a:t>  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осуществление (организацию)</a:t>
            </a:r>
            <a:r>
              <a:rPr lang="ru-RU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лабораторных исследований и замеров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соответствии с требованиями нормативных правовых актов в сфере санитарно-эпидемиологического благополучия населения;</a:t>
            </a:r>
          </a:p>
          <a:p>
            <a:pPr algn="just" fontAlgn="base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контроль за своевременностью и полнотой прохождения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медицинских осмотров;</a:t>
            </a:r>
          </a:p>
          <a:p>
            <a:pPr algn="just" fontAlgn="base"/>
            <a:r>
              <a:rPr lang="ru-RU" dirty="0">
                <a:latin typeface="Arial" pitchFamily="34" charset="0"/>
                <a:cs typeface="Arial" pitchFamily="34" charset="0"/>
              </a:rPr>
              <a:t>  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dirty="0">
                <a:latin typeface="Arial" pitchFamily="34" charset="0"/>
                <a:cs typeface="Arial" pitchFamily="34" charset="0"/>
              </a:rPr>
              <a:t>)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контроль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 наличием документов, подтверждающих безопасность и соответствие продукции;</a:t>
            </a:r>
          </a:p>
          <a:p>
            <a:pPr algn="just" fontAlgn="base"/>
            <a:r>
              <a:rPr lang="ru-RU" dirty="0">
                <a:latin typeface="Arial" pitchFamily="34" charset="0"/>
                <a:cs typeface="Arial" pitchFamily="34" charset="0"/>
              </a:rPr>
              <a:t> 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5) </a:t>
            </a:r>
            <a:r>
              <a:rPr lang="ru-RU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оценку факторов риска</a:t>
            </a:r>
            <a:r>
              <a:rPr lang="ru-RU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анализ выявленных опасностей, критериев безопасности и (или) безвредности факторов производственной и окружающей среды и определение методов контроля безопасности процессов;</a:t>
            </a:r>
          </a:p>
          <a:p>
            <a:pPr algn="just" fontAlgn="base"/>
            <a:r>
              <a:rPr lang="ru-RU" dirty="0">
                <a:latin typeface="Arial" pitchFamily="34" charset="0"/>
                <a:cs typeface="Arial" pitchFamily="34" charset="0"/>
              </a:rPr>
              <a:t>    6</a:t>
            </a:r>
            <a:r>
              <a:rPr lang="ru-RU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 ведение учета и отчетности документации, связанной с осуществлением производственного контроля;</a:t>
            </a:r>
          </a:p>
          <a:p>
            <a:pPr algn="just" fontAlgn="base"/>
            <a:r>
              <a:rPr lang="ru-RU" dirty="0">
                <a:latin typeface="Arial" pitchFamily="34" charset="0"/>
                <a:cs typeface="Arial" pitchFamily="34" charset="0"/>
              </a:rPr>
              <a:t>     7) </a:t>
            </a:r>
            <a:r>
              <a:rPr lang="ru-RU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разработку схемы информирования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населения, местных исполнительных органов, государственного органа в сфере санитарно-эпидемиологического благополучия населения об аварийных ситуациях, остановках производства, нарушениях технологических процессов, о связанных с деятельностью объекта массовых (три и более случаев) инфекционных и паразитарных, профессиональных заболеваниях и отравлениях, создающих угрозу санитарно-эпидемиологическому благополучию населения;</a:t>
            </a:r>
          </a:p>
          <a:p>
            <a:pPr algn="just" fontAlgn="base"/>
            <a:r>
              <a:rPr lang="ru-RU" dirty="0">
                <a:latin typeface="Arial" pitchFamily="34" charset="0"/>
                <a:cs typeface="Arial" pitchFamily="34" charset="0"/>
              </a:rPr>
              <a:t>   8) </a:t>
            </a:r>
            <a:r>
              <a:rPr lang="ru-RU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контроль за выполнением мероприятий</a:t>
            </a:r>
            <a:r>
              <a:rPr lang="ru-RU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предусмотренных программой производственного контроля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-24894"/>
            <a:ext cx="9161994" cy="64558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ru-RU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Производственный контроль включает в себя:</a:t>
            </a:r>
          </a:p>
        </p:txBody>
      </p:sp>
    </p:spTree>
    <p:extLst>
      <p:ext uri="{BB962C8B-B14F-4D97-AF65-F5344CB8AC3E}">
        <p14:creationId xmlns="" xmlns:p14="http://schemas.microsoft.com/office/powerpoint/2010/main" val="39022906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186198188"/>
              </p:ext>
            </p:extLst>
          </p:nvPr>
        </p:nvGraphicFramePr>
        <p:xfrm>
          <a:off x="107505" y="476672"/>
          <a:ext cx="8928992" cy="6381329"/>
        </p:xfrm>
        <a:graphic>
          <a:graphicData uri="http://schemas.openxmlformats.org/drawingml/2006/table">
            <a:tbl>
              <a:tblPr/>
              <a:tblGrid>
                <a:gridCol w="4409251"/>
                <a:gridCol w="1728192"/>
                <a:gridCol w="2791549"/>
              </a:tblGrid>
              <a:tr h="614467"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Лабораторные </a:t>
                      </a: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исследования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Кратность </a:t>
                      </a: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проведения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Количество проб или замеров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047354"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пробы пищевых продуктов (сырье) на микробиологические показатели, </a:t>
                      </a: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единиц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 раз в </a:t>
                      </a: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полугодие</a:t>
                      </a:r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 пробы в сельской местности,</a:t>
                      </a:r>
                    </a:p>
                    <a:p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5 проб в городской </a:t>
                      </a: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местности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9908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пробы </a:t>
                      </a:r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готовых блюд на микробиологические </a:t>
                      </a: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исследования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 раз в </a:t>
                      </a: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полугодие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согласно меню </a:t>
                      </a: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раскладки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9908"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пробы воды на микробиологические и санитарно-химические показатели, </a:t>
                      </a: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единиц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один раз в </a:t>
                      </a: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год</a:t>
                      </a:r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 </a:t>
                      </a: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проба</a:t>
                      </a:r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0698"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блюда на калорийность, </a:t>
                      </a: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единиц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 раз в </a:t>
                      </a: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полугодие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согласно меню </a:t>
                      </a: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раскладки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0698"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исследовано смывов, </a:t>
                      </a: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единиц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 раз в </a:t>
                      </a: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полугодие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20 смывов </a:t>
                      </a: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9908"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обязательные медицинские </a:t>
                      </a: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осмотры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 раз в </a:t>
                      </a: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полгода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полнота обследований, </a:t>
                      </a: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своевременность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9908"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определение остаточного хлора в дезинфицирующих </a:t>
                      </a: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средствах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 раз в </a:t>
                      </a: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полугодие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по одной пробе с каждого вида (при наличии</a:t>
                      </a: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283375"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вода питьевая из местных источников водоснабжения (централизованное, колодцы, скважины, каптажи) на бактериологические, санитарно-химические, </a:t>
                      </a: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исследования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один раз в </a:t>
                      </a: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год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 </a:t>
                      </a: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проба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5105"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исследование эффективности </a:t>
                      </a: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вентиляции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 раз в 3 </a:t>
                      </a: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года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5 </a:t>
                      </a: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замеров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-17994" y="0"/>
            <a:ext cx="9161994" cy="54868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Лабораторный контроль  рамках ПК на пищеблоках школ</a:t>
            </a:r>
          </a:p>
        </p:txBody>
      </p:sp>
    </p:spTree>
    <p:extLst>
      <p:ext uri="{BB962C8B-B14F-4D97-AF65-F5344CB8AC3E}">
        <p14:creationId xmlns="" xmlns:p14="http://schemas.microsoft.com/office/powerpoint/2010/main" val="3365313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83250156"/>
              </p:ext>
            </p:extLst>
          </p:nvPr>
        </p:nvGraphicFramePr>
        <p:xfrm>
          <a:off x="-9516" y="1177297"/>
          <a:ext cx="9153516" cy="5346609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410297"/>
                <a:gridCol w="1878081"/>
                <a:gridCol w="1754424"/>
                <a:gridCol w="1765090"/>
                <a:gridCol w="1677631"/>
                <a:gridCol w="1667993"/>
              </a:tblGrid>
              <a:tr h="509750">
                <a:tc rowSpan="2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№</a:t>
                      </a:r>
                      <a:endParaRPr lang="ru-RU" sz="15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Сведения о лице, осуществляющем производственный контроль, в том числе</a:t>
                      </a:r>
                      <a:endParaRPr lang="ru-RU" sz="15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5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Результаты</a:t>
                      </a:r>
                      <a:r>
                        <a:rPr lang="en-US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производственного</a:t>
                      </a:r>
                      <a:r>
                        <a:rPr lang="en-US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контроля</a:t>
                      </a:r>
                      <a:endParaRPr lang="ru-RU" sz="15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689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на базе производственной лаборатории объекта</a:t>
                      </a:r>
                      <a:endParaRPr lang="ru-RU" sz="15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с привлечением лаборатории (испытательного центра)</a:t>
                      </a:r>
                      <a:endParaRPr lang="ru-RU" sz="15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всего исследовано (перечислить объекты внешней среды и число проб – сырье, готовая продукция, смывы, воздух, и другие)</a:t>
                      </a:r>
                      <a:endParaRPr lang="ru-RU" sz="15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выявлено несоответствий (перечислить показатели безопасности, по которым выявлено несоответствие – БГКП, патогенная флора, токсические вещества и другие)</a:t>
                      </a:r>
                      <a:endParaRPr lang="ru-RU" sz="15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Принятые меры и проведенные мероприятия по устранению</a:t>
                      </a:r>
                      <a:endParaRPr lang="ru-RU" sz="15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8131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1</a:t>
                      </a:r>
                      <a:endParaRPr lang="ru-RU" sz="15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2</a:t>
                      </a:r>
                      <a:endParaRPr lang="ru-RU" sz="15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3</a:t>
                      </a:r>
                      <a:endParaRPr lang="ru-RU" sz="15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4</a:t>
                      </a:r>
                      <a:endParaRPr lang="ru-RU" sz="15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5</a:t>
                      </a:r>
                      <a:endParaRPr lang="ru-RU" sz="15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6</a:t>
                      </a:r>
                      <a:endParaRPr lang="ru-RU" sz="15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5347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400" b="1">
                        <a:solidFill>
                          <a:schemeClr val="tx2">
                            <a:lumMod val="75000"/>
                          </a:schemeClr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400" b="1">
                        <a:solidFill>
                          <a:schemeClr val="tx2">
                            <a:lumMod val="75000"/>
                          </a:schemeClr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400" b="1">
                        <a:solidFill>
                          <a:schemeClr val="tx2">
                            <a:lumMod val="75000"/>
                          </a:schemeClr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9753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400" b="1">
                        <a:solidFill>
                          <a:schemeClr val="tx2">
                            <a:lumMod val="75000"/>
                          </a:schemeClr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400" b="1">
                        <a:solidFill>
                          <a:schemeClr val="tx2">
                            <a:lumMod val="75000"/>
                          </a:schemeClr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400" b="1">
                        <a:solidFill>
                          <a:schemeClr val="tx2">
                            <a:lumMod val="75000"/>
                          </a:schemeClr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51520" y="373059"/>
            <a:ext cx="8784976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en-US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</a:t>
            </a:r>
            <a:r>
              <a:rPr kumimoji="0" lang="en-US" sz="1400" b="0" i="0" u="none" strike="noStrike" cap="none" normalizeH="0" baseline="0" dirty="0" smtClean="0" bmk="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b="1" i="0" u="none" strike="noStrike" cap="none" normalizeH="0" baseline="0" dirty="0" smtClean="0" bmk="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Book Antiqua" panose="02040602050305030304" pitchFamily="18" charset="0"/>
                <a:ea typeface="Times New Roman" pitchFamily="18" charset="0"/>
                <a:cs typeface="Arial" pitchFamily="34" charset="0"/>
              </a:rPr>
              <a:t>Наименование объекта ______________________________________________________</a:t>
            </a:r>
            <a:endParaRPr kumimoji="0" lang="ru-RU" sz="1600" b="1" i="0" u="none" strike="noStrike" cap="none" normalizeH="0" baseline="0" dirty="0" smtClean="0" bmk="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Book Antiqua" panose="02040602050305030304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 bmk="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Book Antiqua" panose="02040602050305030304" pitchFamily="18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kumimoji="0" lang="ru-RU" sz="1600" b="1" i="0" u="none" strike="noStrike" cap="none" normalizeH="0" baseline="0" dirty="0" smtClean="0" bmk="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Book Antiqua" panose="02040602050305030304" pitchFamily="18" charset="0"/>
                <a:ea typeface="Times New Roman" pitchFamily="18" charset="0"/>
                <a:cs typeface="Arial" pitchFamily="34" charset="0"/>
              </a:rPr>
              <a:t>Сфера деятельности объекта _________________________________________________</a:t>
            </a:r>
            <a:endParaRPr kumimoji="0" lang="ru-RU" sz="1600" b="1" i="0" u="none" strike="noStrike" cap="none" normalizeH="0" baseline="0" dirty="0" smtClean="0" bmk="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Book Antiqua" panose="02040602050305030304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 bmk="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Book Antiqua" panose="02040602050305030304" pitchFamily="18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kumimoji="0" lang="ru-RU" sz="1600" b="1" i="0" u="none" strike="noStrike" cap="none" normalizeH="0" baseline="0" dirty="0" smtClean="0" bmk="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Book Antiqua" panose="02040602050305030304" pitchFamily="18" charset="0"/>
                <a:ea typeface="Times New Roman" pitchFamily="18" charset="0"/>
                <a:cs typeface="Arial" pitchFamily="34" charset="0"/>
              </a:rPr>
              <a:t>Отчетный период за ____ (полугодие, за год)</a:t>
            </a:r>
            <a:endParaRPr kumimoji="0" lang="ru-RU" sz="1600" b="1" i="0" u="none" strike="noStrike" cap="none" normalizeH="0" baseline="0" dirty="0" smtClean="0" bmk="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Book Antiqua" panose="02040602050305030304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 bmk="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Book Antiqua" panose="02040602050305030304" pitchFamily="18" charset="0"/>
                <a:ea typeface="Times New Roman" pitchFamily="18" charset="0"/>
                <a:cs typeface="Arial" pitchFamily="34" charset="0"/>
              </a:rPr>
              <a:t>   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Book Antiqua" panose="02040602050305030304" pitchFamily="18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Book Antiqua" panose="02040602050305030304" pitchFamily="18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6488668"/>
            <a:ext cx="87129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 bmk="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  </a:t>
            </a:r>
            <a:r>
              <a:rPr lang="ru-RU" dirty="0" smtClean="0" bmk="z306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600" dirty="0" smtClean="0" bmk="z306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* </a:t>
            </a:r>
            <a:r>
              <a:rPr lang="ru-RU" sz="1600" b="1" dirty="0" smtClean="0" bmk="z306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  <a:ea typeface="Times New Roman" pitchFamily="18" charset="0"/>
                <a:cs typeface="Arial" pitchFamily="34" charset="0"/>
              </a:rPr>
              <a:t>Информация предоставляется по нарастающей (за полугодие и за год) </a:t>
            </a:r>
            <a:endParaRPr lang="ru-RU" sz="1600" b="1" dirty="0" smtClean="0">
              <a:solidFill>
                <a:schemeClr val="tx2">
                  <a:lumMod val="75000"/>
                </a:schemeClr>
              </a:solidFill>
              <a:latin typeface="Book Antiqua" panose="02040602050305030304" pitchFamily="18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17611" y="0"/>
            <a:ext cx="9161994" cy="35791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200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Информация о результатах производственного контроля*</a:t>
            </a:r>
            <a:endParaRPr lang="ru-RU" sz="2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45480D-8358-4D5E-9FF3-C92F75484D69}" type="slidenum">
              <a:rPr lang="ru-RU" altLang="ru-RU" smtClean="0"/>
              <a:pPr>
                <a:defRPr/>
              </a:pPr>
              <a:t>27</a:t>
            </a:fld>
            <a:endParaRPr lang="ru-RU" alt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Отсутствие условий для соблюдения правил личной и производственной гигиены персоналом пищеблока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 cstate="print"/>
          <a:srcRect l="35256" t="4843" r="38771" b="8545"/>
          <a:stretch/>
        </p:blipFill>
        <p:spPr bwMode="auto">
          <a:xfrm>
            <a:off x="3328440" y="900193"/>
            <a:ext cx="2501153" cy="50238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90" y="899894"/>
            <a:ext cx="2484835" cy="5024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Объект 9"/>
          <p:cNvPicPr>
            <a:picLocks/>
          </p:cNvPicPr>
          <p:nvPr/>
        </p:nvPicPr>
        <p:blipFill rotWithShape="1">
          <a:blip r:embed="rId4" cstate="print"/>
          <a:srcRect l="34971" t="3988" r="38141" b="8261"/>
          <a:stretch/>
        </p:blipFill>
        <p:spPr>
          <a:xfrm>
            <a:off x="6192663" y="900192"/>
            <a:ext cx="2549561" cy="5023821"/>
          </a:xfrm>
          <a:prstGeom prst="rect">
            <a:avLst/>
          </a:prstGeom>
          <a:effectLst>
            <a:softEdge rad="112500"/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45480D-8358-4D5E-9FF3-C92F75484D69}" type="slidenum">
              <a:rPr lang="ru-RU" altLang="ru-RU" smtClean="0"/>
              <a:pPr>
                <a:defRPr/>
              </a:pPr>
              <a:t>28</a:t>
            </a:fld>
            <a:endParaRPr lang="ru-RU" altLang="ru-RU"/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 t="11268" b="13766"/>
          <a:stretch>
            <a:fillRect/>
          </a:stretch>
        </p:blipFill>
        <p:spPr bwMode="auto">
          <a:xfrm rot="5400000">
            <a:off x="-1250674" y="2204834"/>
            <a:ext cx="5572539" cy="2395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41" name="Picture 1"/>
          <p:cNvPicPr>
            <a:picLocks noChangeAspect="1" noChangeArrowheads="1"/>
          </p:cNvPicPr>
          <p:nvPr/>
        </p:nvPicPr>
        <p:blipFill>
          <a:blip r:embed="rId3" cstate="print"/>
          <a:srcRect t="10950" b="13527"/>
          <a:stretch>
            <a:fillRect/>
          </a:stretch>
        </p:blipFill>
        <p:spPr bwMode="auto">
          <a:xfrm rot="5400000">
            <a:off x="1745606" y="2187403"/>
            <a:ext cx="5563336" cy="24549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Users\User\Downloads\WhatsApp Image 2024-08-23 at 17.19.10.jpeg"/>
          <p:cNvPicPr>
            <a:picLocks noChangeAspect="1" noChangeArrowheads="1"/>
          </p:cNvPicPr>
          <p:nvPr/>
        </p:nvPicPr>
        <p:blipFill>
          <a:blip r:embed="rId4" cstate="print"/>
          <a:srcRect t="6956" b="11691"/>
          <a:stretch>
            <a:fillRect/>
          </a:stretch>
        </p:blipFill>
        <p:spPr bwMode="auto">
          <a:xfrm>
            <a:off x="6074789" y="636105"/>
            <a:ext cx="2780976" cy="54571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Нарушения требований к устройству, оборудованию и содержанию пищеблоков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77838" y="797669"/>
            <a:ext cx="176616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Отсутствуют местные вытяжные системы над источниками влаги и тепла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45480D-8358-4D5E-9FF3-C92F75484D69}" type="slidenum">
              <a:rPr lang="ru-RU" altLang="ru-RU" smtClean="0"/>
              <a:pPr>
                <a:defRPr/>
              </a:pPr>
              <a:t>29</a:t>
            </a:fld>
            <a:endParaRPr lang="ru-RU" altLang="ru-RU"/>
          </a:p>
        </p:txBody>
      </p:sp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395536" y="1462622"/>
            <a:ext cx="8352928" cy="4600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</a:tabLst>
            </a:pP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И</a:t>
            </a:r>
            <a:r>
              <a:rPr kumimoji="0" lang="kk-KZ" sz="2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з 217  проб готовых блюд, отобранных в школьных столовых, </a:t>
            </a:r>
            <a:r>
              <a:rPr kumimoji="0" lang="kk-KZ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не соответствуют нормативам по калорийности 59 или 27,2%</a:t>
            </a: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На пищеблоках 16 школ </a:t>
            </a:r>
            <a:r>
              <a:rPr kumimoji="0" lang="ru-RU" sz="22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(район </a:t>
            </a:r>
            <a:r>
              <a:rPr kumimoji="0" lang="ru-RU" sz="2200" b="0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им.Казыбек</a:t>
            </a:r>
            <a:r>
              <a:rPr kumimoji="0" lang="ru-RU" sz="22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200" b="0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би</a:t>
            </a:r>
            <a:r>
              <a:rPr kumimoji="0" lang="ru-RU" sz="22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– 5, г.Балхаш – 4, район </a:t>
            </a:r>
            <a:r>
              <a:rPr kumimoji="0" lang="ru-RU" sz="2200" b="0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А.Бокейхан</a:t>
            </a:r>
            <a:r>
              <a:rPr kumimoji="0" lang="ru-RU" sz="22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ru-RU" sz="2200" b="0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Каркаралинский</a:t>
            </a:r>
            <a:r>
              <a:rPr kumimoji="0" lang="ru-RU" sz="22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200" b="0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район</a:t>
            </a:r>
            <a:r>
              <a:rPr kumimoji="0" lang="ru-RU" sz="22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– по 3, г.Шахтинск – 1)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обнаружены бактерии группы кишечной палочки, что свидетельствует о несоблюдении поставщиками услуг правил личной гигиены, несущем угрозу здоровью обучающихся.</a:t>
            </a: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9954" cy="105273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Неудовлетворительные результаты лабораторных исследований в школьных </a:t>
            </a:r>
            <a:r>
              <a:rPr lang="ru-RU" sz="2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столовых </a:t>
            </a: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(в ходе проверок по поручениям прокуратуры)</a:t>
            </a:r>
            <a:endParaRPr lang="ru-RU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45480D-8358-4D5E-9FF3-C92F75484D69}" type="slidenum">
              <a:rPr lang="ru-RU" altLang="ru-RU" smtClean="0"/>
              <a:pPr>
                <a:defRPr/>
              </a:pPr>
              <a:t>3</a:t>
            </a:fld>
            <a:endParaRPr lang="ru-RU" altLang="ru-RU"/>
          </a:p>
        </p:txBody>
      </p:sp>
      <p:graphicFrame>
        <p:nvGraphicFramePr>
          <p:cNvPr id="3" name="Схема 2"/>
          <p:cNvGraphicFramePr/>
          <p:nvPr/>
        </p:nvGraphicFramePr>
        <p:xfrm>
          <a:off x="683568" y="1412776"/>
          <a:ext cx="3844518" cy="5445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Схема 3"/>
          <p:cNvGraphicFramePr/>
          <p:nvPr/>
        </p:nvGraphicFramePr>
        <p:xfrm>
          <a:off x="4932040" y="1487353"/>
          <a:ext cx="3678492" cy="53706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611560" y="980728"/>
            <a:ext cx="40276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начало 2023-2024 учебного года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860032" y="980728"/>
            <a:ext cx="38820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конец 2023-2024 учебного года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47053" y="265044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54" y="0"/>
            <a:ext cx="9149954" cy="98072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" y="0"/>
            <a:ext cx="91439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Поставщики услуг школьного питания осуществляли деятельность  без санитарно-эпидемиологического заключения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0" y="3105835"/>
            <a:ext cx="76328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  <a:tabLst>
                <a:tab pos="90488" algn="l"/>
              </a:tabLst>
            </a:pP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Благодарю</a:t>
            </a:r>
          </a:p>
          <a:p>
            <a:pPr lvl="0" indent="450850" algn="ctr" fontAlgn="base">
              <a:spcBef>
                <a:spcPct val="0"/>
              </a:spcBef>
              <a:spcAft>
                <a:spcPct val="0"/>
              </a:spcAft>
              <a:tabLst>
                <a:tab pos="90488" algn="l"/>
              </a:tabLst>
            </a:pP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за внимание!</a:t>
            </a:r>
            <a:endParaRPr lang="ru-RU" sz="40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54"/>
          <p:cNvSpPr>
            <a:spLocks noChangeArrowheads="1"/>
          </p:cNvSpPr>
          <p:nvPr/>
        </p:nvSpPr>
        <p:spPr bwMode="gray">
          <a:xfrm rot="3419336">
            <a:off x="521415" y="2692938"/>
            <a:ext cx="409379" cy="507996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28" name="Rectangle 257"/>
          <p:cNvSpPr>
            <a:spLocks noChangeArrowheads="1"/>
          </p:cNvSpPr>
          <p:nvPr/>
        </p:nvSpPr>
        <p:spPr bwMode="gray">
          <a:xfrm rot="3419336">
            <a:off x="432731" y="1135239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rgbClr val="FF0000"/>
              </a:solidFill>
            </a:endParaRPr>
          </a:p>
        </p:txBody>
      </p:sp>
      <p:sp>
        <p:nvSpPr>
          <p:cNvPr id="30" name="Text Box 259"/>
          <p:cNvSpPr txBox="1">
            <a:spLocks noChangeArrowheads="1"/>
          </p:cNvSpPr>
          <p:nvPr/>
        </p:nvSpPr>
        <p:spPr bwMode="gray">
          <a:xfrm>
            <a:off x="611560" y="1052736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32" name="Rectangle 261"/>
          <p:cNvSpPr>
            <a:spLocks noChangeArrowheads="1"/>
          </p:cNvSpPr>
          <p:nvPr/>
        </p:nvSpPr>
        <p:spPr bwMode="gray">
          <a:xfrm rot="3419336">
            <a:off x="504739" y="1855319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endParaRPr lang="ru-RU" dirty="0"/>
          </a:p>
        </p:txBody>
      </p:sp>
      <p:sp>
        <p:nvSpPr>
          <p:cNvPr id="33" name="Text Box 262"/>
          <p:cNvSpPr txBox="1">
            <a:spLocks noChangeArrowheads="1"/>
          </p:cNvSpPr>
          <p:nvPr/>
        </p:nvSpPr>
        <p:spPr bwMode="gray">
          <a:xfrm>
            <a:off x="1299183" y="2492896"/>
            <a:ext cx="7844817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eaLnBrk="0" hangingPunct="0"/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соответствие химического состава пищи физиологическим потребностям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организма</a:t>
            </a:r>
            <a:endParaRPr lang="en-US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Rectangle 264"/>
          <p:cNvSpPr>
            <a:spLocks noChangeArrowheads="1"/>
          </p:cNvSpPr>
          <p:nvPr/>
        </p:nvSpPr>
        <p:spPr bwMode="gray">
          <a:xfrm rot="3419336">
            <a:off x="508236" y="3484206"/>
            <a:ext cx="421048" cy="533096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ru-RU" dirty="0"/>
          </a:p>
        </p:txBody>
      </p:sp>
      <p:sp>
        <p:nvSpPr>
          <p:cNvPr id="38" name="Rectangle 267"/>
          <p:cNvSpPr>
            <a:spLocks noChangeArrowheads="1"/>
          </p:cNvSpPr>
          <p:nvPr/>
        </p:nvSpPr>
        <p:spPr bwMode="ltGray">
          <a:xfrm rot="3419336">
            <a:off x="506274" y="4345650"/>
            <a:ext cx="418126" cy="539361"/>
          </a:xfrm>
          <a:prstGeom prst="rect">
            <a:avLst/>
          </a:prstGeom>
          <a:gradFill rotWithShape="1">
            <a:gsLst>
              <a:gs pos="0">
                <a:srgbClr val="990099"/>
              </a:gs>
              <a:gs pos="100000">
                <a:srgbClr val="990099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990099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9" name="Text Box 268"/>
          <p:cNvSpPr txBox="1">
            <a:spLocks noChangeArrowheads="1"/>
          </p:cNvSpPr>
          <p:nvPr/>
        </p:nvSpPr>
        <p:spPr bwMode="gray">
          <a:xfrm>
            <a:off x="552065" y="4366113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5</a:t>
            </a:r>
          </a:p>
        </p:txBody>
      </p:sp>
      <p:sp>
        <p:nvSpPr>
          <p:cNvPr id="40" name="Text Box 269"/>
          <p:cNvSpPr txBox="1">
            <a:spLocks noChangeArrowheads="1"/>
          </p:cNvSpPr>
          <p:nvPr/>
        </p:nvSpPr>
        <p:spPr bwMode="gray">
          <a:xfrm>
            <a:off x="1303941" y="1124744"/>
            <a:ext cx="7840059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соответствие 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энергетической ценности питания детей энергетическим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затратам</a:t>
            </a:r>
            <a:endParaRPr lang="en-US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 Box 259"/>
          <p:cNvSpPr txBox="1">
            <a:spLocks noChangeArrowheads="1"/>
          </p:cNvSpPr>
          <p:nvPr/>
        </p:nvSpPr>
        <p:spPr bwMode="gray">
          <a:xfrm>
            <a:off x="611560" y="1844824"/>
            <a:ext cx="3561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rgbClr val="FFFFFF"/>
                </a:solidFill>
                <a:latin typeface="Arial" charset="0"/>
              </a:rPr>
              <a:t>2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47" name="Text Box 259"/>
          <p:cNvSpPr txBox="1">
            <a:spLocks noChangeArrowheads="1"/>
          </p:cNvSpPr>
          <p:nvPr/>
        </p:nvSpPr>
        <p:spPr bwMode="gray">
          <a:xfrm>
            <a:off x="620611" y="2664345"/>
            <a:ext cx="3561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rgbClr val="FFFFFF"/>
                </a:solidFill>
                <a:latin typeface="Arial" charset="0"/>
              </a:rPr>
              <a:t>3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48" name="Text Box 268"/>
          <p:cNvSpPr txBox="1">
            <a:spLocks noChangeArrowheads="1"/>
          </p:cNvSpPr>
          <p:nvPr/>
        </p:nvSpPr>
        <p:spPr bwMode="gray">
          <a:xfrm>
            <a:off x="611560" y="350100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rgbClr val="FFFFFF"/>
                </a:solidFill>
                <a:latin typeface="Arial" charset="0"/>
              </a:rPr>
              <a:t>4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03941" y="1772816"/>
            <a:ext cx="78400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максимальное разнообразие рациона, являющееся основным условием обеспечения его сбалансированности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61445" y="3359609"/>
            <a:ext cx="69039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оптимальный режим питания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220723" y="3990314"/>
            <a:ext cx="781577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правильное 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приготовление пищи, обеспечивающее их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высокие вкусовые 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достоинства и сохранность исходной пищевой ценности</a:t>
            </a:r>
          </a:p>
        </p:txBody>
      </p:sp>
      <p:sp>
        <p:nvSpPr>
          <p:cNvPr id="50" name="Rectangle 257"/>
          <p:cNvSpPr>
            <a:spLocks noChangeArrowheads="1"/>
          </p:cNvSpPr>
          <p:nvPr/>
        </p:nvSpPr>
        <p:spPr bwMode="gray">
          <a:xfrm rot="3419336">
            <a:off x="511686" y="5211823"/>
            <a:ext cx="416539" cy="52731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rgbClr val="FF0000"/>
              </a:solidFill>
            </a:endParaRPr>
          </a:p>
        </p:txBody>
      </p:sp>
      <p:sp>
        <p:nvSpPr>
          <p:cNvPr id="51" name="Text Box 259"/>
          <p:cNvSpPr txBox="1">
            <a:spLocks noChangeArrowheads="1"/>
          </p:cNvSpPr>
          <p:nvPr/>
        </p:nvSpPr>
        <p:spPr bwMode="gray">
          <a:xfrm>
            <a:off x="562431" y="5266526"/>
            <a:ext cx="3561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rgbClr val="FFFFFF"/>
                </a:solidFill>
                <a:latin typeface="Arial" charset="0"/>
              </a:rPr>
              <a:t>6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93604" y="5110178"/>
            <a:ext cx="58756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учет индивидуальных особенностей детей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Rectangle 261"/>
          <p:cNvSpPr>
            <a:spLocks noChangeArrowheads="1"/>
          </p:cNvSpPr>
          <p:nvPr/>
        </p:nvSpPr>
        <p:spPr bwMode="gray">
          <a:xfrm rot="3419336">
            <a:off x="432618" y="6038833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endParaRPr lang="ru-RU" dirty="0"/>
          </a:p>
        </p:txBody>
      </p:sp>
      <p:sp>
        <p:nvSpPr>
          <p:cNvPr id="54" name="Text Box 259"/>
          <p:cNvSpPr txBox="1">
            <a:spLocks noChangeArrowheads="1"/>
          </p:cNvSpPr>
          <p:nvPr/>
        </p:nvSpPr>
        <p:spPr bwMode="gray">
          <a:xfrm>
            <a:off x="562431" y="6074963"/>
            <a:ext cx="3561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rgbClr val="FFFFFF"/>
                </a:solidFill>
                <a:latin typeface="Arial" charset="0"/>
              </a:rPr>
              <a:t>7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15833" y="5854672"/>
            <a:ext cx="78159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обеспечение санитарно-гигиенической безопасности питания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0" y="0"/>
            <a:ext cx="9144000" cy="104644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ru-RU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Общие принципы организации питания в школах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430243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="" xmlns:p14="http://schemas.microsoft.com/office/powerpoint/2010/main" val="4246025335"/>
              </p:ext>
            </p:extLst>
          </p:nvPr>
        </p:nvGraphicFramePr>
        <p:xfrm>
          <a:off x="215008" y="1241376"/>
          <a:ext cx="8928992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ru-RU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Несоблюдение основ здорового питания школьников</a:t>
            </a:r>
          </a:p>
          <a:p>
            <a:pPr algn="ctr"/>
            <a:endParaRPr lang="ru-RU" sz="2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264031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523119941"/>
              </p:ext>
            </p:extLst>
          </p:nvPr>
        </p:nvGraphicFramePr>
        <p:xfrm>
          <a:off x="179512" y="1124744"/>
          <a:ext cx="8784976" cy="5620839"/>
        </p:xfrm>
        <a:graphic>
          <a:graphicData uri="http://schemas.openxmlformats.org/drawingml/2006/table">
            <a:tbl>
              <a:tblPr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2929402"/>
                <a:gridCol w="2929402"/>
                <a:gridCol w="2926172"/>
              </a:tblGrid>
              <a:tr h="458150">
                <a:tc rowSpan="2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Прием</a:t>
                      </a:r>
                      <a:r>
                        <a:rPr lang="en-US" sz="2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22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пищи</a:t>
                      </a:r>
                      <a:r>
                        <a:rPr lang="en-US" sz="2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en-US" sz="22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блюдо</a:t>
                      </a:r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Возраст</a:t>
                      </a:r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16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 6 </a:t>
                      </a:r>
                      <a:r>
                        <a:rPr lang="en-US" sz="22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до</a:t>
                      </a:r>
                      <a:r>
                        <a:rPr lang="en-US" sz="2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11 </a:t>
                      </a:r>
                      <a:r>
                        <a:rPr lang="en-US" sz="22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лет</a:t>
                      </a:r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 11-18 </a:t>
                      </a:r>
                      <a:r>
                        <a:rPr lang="en-US" sz="22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лет</a:t>
                      </a:r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5417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Первые</a:t>
                      </a:r>
                      <a:r>
                        <a:rPr lang="en-US" sz="2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22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блюда</a:t>
                      </a:r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200-250</a:t>
                      </a:r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250-300</a:t>
                      </a:r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6073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Вторые</a:t>
                      </a:r>
                      <a:r>
                        <a:rPr lang="en-US" sz="2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22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блюда</a:t>
                      </a:r>
                      <a:r>
                        <a:rPr lang="en-US" sz="22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:</a:t>
                      </a:r>
                      <a:endParaRPr lang="ru-RU" sz="2200" b="1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22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2200" b="1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22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5417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b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Гарнир</a:t>
                      </a:r>
                      <a:endParaRPr lang="ru-RU" sz="2200" b="1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100-150</a:t>
                      </a:r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150-180</a:t>
                      </a:r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73233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Мясо</a:t>
                      </a:r>
                      <a:r>
                        <a:rPr lang="en-US" sz="2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en-US" sz="22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котлета</a:t>
                      </a:r>
                      <a:r>
                        <a:rPr lang="en-US" sz="2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en-US" sz="22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рыба</a:t>
                      </a:r>
                      <a:r>
                        <a:rPr lang="en-US" sz="2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en-US" sz="22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птица</a:t>
                      </a:r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80-150</a:t>
                      </a:r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100-180</a:t>
                      </a:r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63821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2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Овощное, яичное, творожное, мясное блюдо и каша</a:t>
                      </a: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150-200</a:t>
                      </a:r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200-250</a:t>
                      </a:r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5417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Салат</a:t>
                      </a:r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60-100</a:t>
                      </a:r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100-150</a:t>
                      </a:r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5417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Третьи</a:t>
                      </a:r>
                      <a:r>
                        <a:rPr lang="en-US" sz="2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22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блюда</a:t>
                      </a:r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200</a:t>
                      </a:r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200</a:t>
                      </a:r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-4445" y="0"/>
            <a:ext cx="9144000" cy="908720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Рекомендуемая масса порции блюд в граммах                                             в зависимости от возраста</a:t>
            </a:r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 </a:t>
            </a:r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278223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51107928"/>
              </p:ext>
            </p:extLst>
          </p:nvPr>
        </p:nvGraphicFramePr>
        <p:xfrm>
          <a:off x="-1" y="474712"/>
          <a:ext cx="9144000" cy="6393666"/>
        </p:xfrm>
        <a:graphic>
          <a:graphicData uri="http://schemas.openxmlformats.org/drawingml/2006/table">
            <a:tbl>
              <a:tblPr/>
              <a:tblGrid>
                <a:gridCol w="323528"/>
                <a:gridCol w="1440159"/>
                <a:gridCol w="1080120"/>
                <a:gridCol w="5328593"/>
                <a:gridCol w="971600"/>
              </a:tblGrid>
              <a:tr h="787147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№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Продукт</a:t>
                      </a:r>
                      <a:r>
                        <a:rPr lang="en-US" sz="18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en-US" sz="18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подлежащий</a:t>
                      </a:r>
                      <a:r>
                        <a:rPr lang="en-US" sz="18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замене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Вес</a:t>
                      </a:r>
                      <a:r>
                        <a:rPr lang="en-US" sz="18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в </a:t>
                      </a:r>
                      <a:r>
                        <a:rPr lang="en-US" sz="18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граммах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Продукт</a:t>
                      </a:r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r>
                        <a:rPr lang="en-US" sz="1800" b="1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заменитель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Вес</a:t>
                      </a:r>
                      <a:r>
                        <a:rPr lang="en-US" sz="18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в </a:t>
                      </a:r>
                      <a:r>
                        <a:rPr lang="en-US" sz="18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граммах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78499">
                <a:tc rowSpan="10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18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10"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Мясо</a:t>
                      </a:r>
                      <a:r>
                        <a:rPr lang="en-US" sz="18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говядина</a:t>
                      </a:r>
                      <a:endParaRPr lang="ru-RU" sz="18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10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100,0</a:t>
                      </a:r>
                      <a:endParaRPr lang="ru-RU" sz="18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8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мясо блочное на костях 1 категории: баранина, конина, крольчатина</a:t>
                      </a: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100,0</a:t>
                      </a:r>
                      <a:endParaRPr lang="ru-RU" sz="18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784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8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мясо блочное без костей 1 категории: баранина, конина, крольчатина</a:t>
                      </a: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80,0</a:t>
                      </a:r>
                      <a:endParaRPr lang="ru-RU" sz="18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51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конина</a:t>
                      </a:r>
                      <a:r>
                        <a:rPr lang="en-US" sz="18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1 </a:t>
                      </a:r>
                      <a:r>
                        <a:rPr lang="en-US" sz="18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категории</a:t>
                      </a:r>
                      <a:endParaRPr lang="ru-RU" sz="18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104,0</a:t>
                      </a:r>
                      <a:endParaRPr lang="ru-RU" sz="18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51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мясо</a:t>
                      </a:r>
                      <a:r>
                        <a:rPr lang="en-US" sz="18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птицы</a:t>
                      </a:r>
                      <a:endParaRPr lang="ru-RU" sz="18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100,0</a:t>
                      </a:r>
                      <a:endParaRPr lang="ru-RU" sz="18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047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8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субпродукты 1-й категории печень, почки, сердце</a:t>
                      </a: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116,0</a:t>
                      </a:r>
                      <a:endParaRPr lang="ru-RU" sz="18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51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колбаса</a:t>
                      </a:r>
                      <a:r>
                        <a:rPr lang="en-US" sz="18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вареная</a:t>
                      </a:r>
                      <a:endParaRPr lang="ru-RU" sz="18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80,0</a:t>
                      </a:r>
                      <a:endParaRPr lang="ru-RU" sz="18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51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консервы</a:t>
                      </a:r>
                      <a:r>
                        <a:rPr lang="en-US" sz="18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мясные</a:t>
                      </a:r>
                      <a:endParaRPr lang="ru-RU" sz="18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120,0</a:t>
                      </a:r>
                      <a:endParaRPr lang="ru-RU" sz="18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51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рыба</a:t>
                      </a:r>
                      <a:endParaRPr lang="ru-RU" sz="18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150,0</a:t>
                      </a:r>
                      <a:endParaRPr lang="ru-RU" sz="18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51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творог</a:t>
                      </a:r>
                      <a:r>
                        <a:rPr lang="en-US" sz="18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полужирный</a:t>
                      </a:r>
                      <a:endParaRPr lang="ru-RU" sz="18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250,0</a:t>
                      </a:r>
                      <a:endParaRPr lang="ru-RU" sz="18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51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молоко</a:t>
                      </a:r>
                      <a:endParaRPr lang="ru-RU" sz="18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600,0</a:t>
                      </a:r>
                      <a:endParaRPr lang="ru-RU" sz="18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5190">
                <a:tc rowSpan="4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endParaRPr lang="ru-RU" sz="18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Молоко</a:t>
                      </a:r>
                      <a:r>
                        <a:rPr lang="en-US" sz="18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цельное</a:t>
                      </a:r>
                      <a:endParaRPr lang="ru-RU" sz="18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100,0 </a:t>
                      </a:r>
                      <a:endParaRPr lang="ru-RU" sz="1800" b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кефир</a:t>
                      </a:r>
                      <a:r>
                        <a:rPr lang="en-US" sz="18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айран</a:t>
                      </a:r>
                      <a:endParaRPr lang="ru-RU" sz="18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100,0</a:t>
                      </a:r>
                      <a:endParaRPr lang="ru-RU" sz="18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51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молоко</a:t>
                      </a:r>
                      <a:r>
                        <a:rPr lang="en-US" sz="18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сгущенное</a:t>
                      </a:r>
                      <a:r>
                        <a:rPr lang="en-US" sz="18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стерилизованное</a:t>
                      </a:r>
                      <a:endParaRPr lang="ru-RU" sz="18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40,0</a:t>
                      </a:r>
                      <a:endParaRPr lang="ru-RU" sz="18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51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сливки</a:t>
                      </a:r>
                      <a:endParaRPr lang="ru-RU" sz="18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20,0</a:t>
                      </a:r>
                      <a:endParaRPr lang="ru-RU" sz="18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51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творог</a:t>
                      </a:r>
                      <a:r>
                        <a:rPr lang="en-US" sz="18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жирный</a:t>
                      </a:r>
                      <a:endParaRPr lang="ru-RU" sz="18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30,0</a:t>
                      </a:r>
                      <a:endParaRPr lang="ru-RU" sz="18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-10198"/>
            <a:ext cx="9144000" cy="486870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 err="1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Замена</a:t>
            </a:r>
            <a:r>
              <a:rPr lang="en-US" sz="2200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пищевой</a:t>
            </a:r>
            <a:r>
              <a:rPr lang="en-US" sz="2200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продукции</a:t>
            </a:r>
            <a:endParaRPr lang="en-US" sz="2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809871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01812" y="-99392"/>
            <a:ext cx="472333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 err="1">
                <a:solidFill>
                  <a:srgbClr val="C0000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Замена</a:t>
            </a:r>
            <a:r>
              <a:rPr lang="en-US" sz="2200" b="1" dirty="0">
                <a:solidFill>
                  <a:srgbClr val="C0000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пищевой</a:t>
            </a:r>
            <a:r>
              <a:rPr lang="en-US" sz="2200" b="1" dirty="0">
                <a:solidFill>
                  <a:srgbClr val="C0000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продукции</a:t>
            </a:r>
            <a:endParaRPr lang="en-US" sz="2200" dirty="0">
              <a:solidFill>
                <a:srgbClr val="C00000"/>
              </a:solidFill>
              <a:latin typeface="Book Antiqua" pitchFamily="18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99462436"/>
              </p:ext>
            </p:extLst>
          </p:nvPr>
        </p:nvGraphicFramePr>
        <p:xfrm>
          <a:off x="107503" y="400104"/>
          <a:ext cx="8928993" cy="6457893"/>
        </p:xfrm>
        <a:graphic>
          <a:graphicData uri="http://schemas.openxmlformats.org/drawingml/2006/table">
            <a:tbl>
              <a:tblPr/>
              <a:tblGrid>
                <a:gridCol w="550720"/>
                <a:gridCol w="2574948"/>
                <a:gridCol w="1710338"/>
                <a:gridCol w="2382070"/>
                <a:gridCol w="1710917"/>
              </a:tblGrid>
              <a:tr h="496761">
                <a:tc rowSpan="2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ru-RU" sz="2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Сметана</a:t>
                      </a:r>
                      <a:endParaRPr lang="ru-RU" sz="2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100,0</a:t>
                      </a:r>
                      <a:endParaRPr lang="ru-RU" sz="2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сливки</a:t>
                      </a:r>
                      <a:endParaRPr lang="ru-RU" sz="2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133,0</a:t>
                      </a:r>
                      <a:endParaRPr lang="ru-RU" sz="2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67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молоко</a:t>
                      </a:r>
                      <a:endParaRPr lang="ru-RU" sz="2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667,0</a:t>
                      </a:r>
                      <a:endParaRPr lang="ru-RU" sz="2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6761">
                <a:tc rowSpan="5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endParaRPr lang="ru-RU" sz="2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Творог</a:t>
                      </a:r>
                      <a:endParaRPr lang="ru-RU" sz="2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100,0</a:t>
                      </a:r>
                      <a:endParaRPr lang="ru-RU" sz="2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молоко</a:t>
                      </a:r>
                      <a:endParaRPr lang="ru-RU" sz="2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333,0</a:t>
                      </a:r>
                      <a:endParaRPr lang="ru-RU" sz="2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67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сыр</a:t>
                      </a:r>
                      <a:endParaRPr lang="ru-RU" sz="2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40,0</a:t>
                      </a:r>
                      <a:endParaRPr lang="ru-RU" sz="2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67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брынза</a:t>
                      </a:r>
                      <a:endParaRPr lang="ru-RU" sz="2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80,0</a:t>
                      </a:r>
                      <a:endParaRPr lang="ru-RU" sz="2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67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сметана</a:t>
                      </a:r>
                      <a:endParaRPr lang="ru-RU" sz="2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50,0</a:t>
                      </a:r>
                      <a:endParaRPr lang="ru-RU" sz="2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67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сливки</a:t>
                      </a:r>
                      <a:endParaRPr lang="ru-RU" sz="2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66,0</a:t>
                      </a:r>
                      <a:endParaRPr lang="ru-RU" sz="2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6761">
                <a:tc rowSpan="6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</a:t>
                      </a:r>
                      <a:endParaRPr lang="ru-RU" sz="2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6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Сыр</a:t>
                      </a:r>
                      <a:endParaRPr lang="ru-RU" sz="2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6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100,0</a:t>
                      </a:r>
                      <a:endParaRPr lang="ru-RU" sz="220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масло</a:t>
                      </a:r>
                      <a:r>
                        <a:rPr lang="en-US" sz="2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коровье</a:t>
                      </a:r>
                      <a:endParaRPr lang="ru-RU" sz="2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50,0</a:t>
                      </a:r>
                      <a:endParaRPr lang="ru-RU" sz="2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67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сметана</a:t>
                      </a:r>
                      <a:endParaRPr lang="ru-RU" sz="2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125,0</a:t>
                      </a:r>
                      <a:endParaRPr lang="ru-RU" sz="2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67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творог</a:t>
                      </a:r>
                      <a:endParaRPr lang="ru-RU" sz="2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250,0</a:t>
                      </a:r>
                      <a:endParaRPr lang="ru-RU" sz="2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67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брынза</a:t>
                      </a:r>
                      <a:endParaRPr lang="ru-RU" sz="2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200,0</a:t>
                      </a:r>
                      <a:endParaRPr lang="ru-RU" sz="2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67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молоко</a:t>
                      </a:r>
                      <a:endParaRPr lang="ru-RU" sz="2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825,0</a:t>
                      </a:r>
                      <a:endParaRPr lang="ru-RU" sz="2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67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яйца</a:t>
                      </a:r>
                      <a:endParaRPr lang="ru-RU" sz="2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 </a:t>
                      </a:r>
                      <a:r>
                        <a:rPr lang="en-US" sz="2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шт</a:t>
                      </a:r>
                      <a:r>
                        <a:rPr lang="en-US" sz="2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</a:t>
                      </a:r>
                      <a:endParaRPr lang="ru-RU" sz="2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-10198"/>
            <a:ext cx="9144000" cy="486870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 err="1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Замена</a:t>
            </a:r>
            <a:r>
              <a:rPr lang="en-US" sz="2200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пищевой</a:t>
            </a:r>
            <a:r>
              <a:rPr lang="en-US" sz="2200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продукции</a:t>
            </a:r>
            <a:endParaRPr lang="en-US" sz="2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96171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63184499"/>
              </p:ext>
            </p:extLst>
          </p:nvPr>
        </p:nvGraphicFramePr>
        <p:xfrm>
          <a:off x="107504" y="405624"/>
          <a:ext cx="8928992" cy="6483954"/>
        </p:xfrm>
        <a:graphic>
          <a:graphicData uri="http://schemas.openxmlformats.org/drawingml/2006/table">
            <a:tbl>
              <a:tblPr/>
              <a:tblGrid>
                <a:gridCol w="522569"/>
                <a:gridCol w="2687502"/>
                <a:gridCol w="605728"/>
                <a:gridCol w="3769230"/>
                <a:gridCol w="1343963"/>
              </a:tblGrid>
              <a:tr h="308796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Яйца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 </a:t>
                      </a:r>
                      <a:r>
                        <a:rPr lang="en-US" sz="18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шт</a:t>
                      </a:r>
                      <a:r>
                        <a:rPr lang="en-US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сыр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33,0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сметана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40,0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творог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80,0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rowSpan="5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5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Рыба</a:t>
                      </a:r>
                      <a:r>
                        <a:rPr lang="en-US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обезглавленная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5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100,0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мясо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67,0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сельдь</a:t>
                      </a:r>
                      <a:r>
                        <a:rPr lang="en-US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соленая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100,0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рыбное</a:t>
                      </a:r>
                      <a:r>
                        <a:rPr lang="en-US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филе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70,0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творог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168,0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сыр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50,0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rowSpan="7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7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Фрукты</a:t>
                      </a:r>
                      <a:endParaRPr lang="ru-RU" sz="180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7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100,0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сок</a:t>
                      </a:r>
                      <a:r>
                        <a:rPr lang="en-US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плодово-ягодный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100,0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яблоки</a:t>
                      </a:r>
                      <a:r>
                        <a:rPr lang="en-US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сушеные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20,0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курага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8,0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чернослив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17,0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изюм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22,0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арбуз</a:t>
                      </a:r>
                      <a:endParaRPr lang="ru-RU" sz="180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300,0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43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дыня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200,0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309014" y="0"/>
            <a:ext cx="415530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 err="1">
                <a:solidFill>
                  <a:srgbClr val="C0000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Замена</a:t>
            </a:r>
            <a:r>
              <a:rPr lang="en-US" sz="2200" b="1" dirty="0">
                <a:solidFill>
                  <a:srgbClr val="C0000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пищевой</a:t>
            </a:r>
            <a:r>
              <a:rPr lang="en-US" sz="2200" b="1" dirty="0">
                <a:solidFill>
                  <a:srgbClr val="C0000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продукции</a:t>
            </a:r>
            <a:endParaRPr lang="en-US" sz="2200" dirty="0">
              <a:solidFill>
                <a:srgbClr val="C00000"/>
              </a:solidFill>
              <a:latin typeface="Book Antiqua" pitchFamily="18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10198"/>
            <a:ext cx="9144000" cy="486870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 err="1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Замена</a:t>
            </a:r>
            <a:r>
              <a:rPr lang="en-US" sz="2200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пищевой</a:t>
            </a:r>
            <a:r>
              <a:rPr lang="en-US" sz="2200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продукции</a:t>
            </a:r>
            <a:endParaRPr lang="en-US" sz="2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70096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34ec8cf97891c8663c311acafbfc5f8f7376614"/>
</p:tagLst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4427</TotalTime>
  <Words>2144</Words>
  <Application>Microsoft Office PowerPoint</Application>
  <PresentationFormat>Экран (4:3)</PresentationFormat>
  <Paragraphs>447</Paragraphs>
  <Slides>30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 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Роскошный золотой фон</dc:title>
  <dc:creator>obstinate</dc:creator>
  <dc:description>Шаблон презентации с сайта https://presentation-creation.ru/</dc:description>
  <cp:lastModifiedBy>Windows 10</cp:lastModifiedBy>
  <cp:revision>1148</cp:revision>
  <dcterms:created xsi:type="dcterms:W3CDTF">2018-02-25T09:09:03Z</dcterms:created>
  <dcterms:modified xsi:type="dcterms:W3CDTF">2024-09-11T07:44:07Z</dcterms:modified>
</cp:coreProperties>
</file>