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9A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9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4F5E7-F1FD-43D6-97C5-6272AF9E7DE7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126F3-F4D5-4CD0-A3EE-3816CDCFD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126F3-F4D5-4CD0-A3EE-3816CDCFDA9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букет, фарфор, керамические изделия, стеклянная бан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44AC2F4-ACB5-F472-AEFE-CDBDCB0660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1F144C-4BB9-B3CB-C4EC-8CE966D65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27" y="2296345"/>
            <a:ext cx="10806547" cy="1413308"/>
          </a:xfrm>
        </p:spPr>
        <p:txBody>
          <a:bodyPr anchor="ctr" anchorCtr="0">
            <a:normAutofit/>
          </a:bodyPr>
          <a:lstStyle>
            <a:lvl1pPr algn="ctr">
              <a:defRPr sz="7200" b="1" i="1">
                <a:gradFill>
                  <a:gsLst>
                    <a:gs pos="30000">
                      <a:schemeClr val="tx1"/>
                    </a:gs>
                    <a:gs pos="100000">
                      <a:srgbClr val="E29AB7"/>
                    </a:gs>
                  </a:gsLst>
                  <a:lin ang="5400000" scaled="1"/>
                </a:gra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E84B257-A72B-46B3-3A33-1C8D55D3A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2109"/>
            <a:ext cx="9144000" cy="489671"/>
          </a:xfrm>
        </p:spPr>
        <p:txBody>
          <a:bodyPr anchor="ctr" anchorCtr="0"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9159AB-98F2-D404-169F-A9AA0E9E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77F1C3-9B19-144D-566B-B14C146B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393105-D2E5-2FD2-C3CD-1B51624C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5907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57EA0F-6747-C353-8B3F-95B1D85A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4ACB46A-9180-7FA1-2E97-7544F3E58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BA6596-ABC0-8DBD-E697-E431DC6B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10470A-9466-9CD1-DBA1-F04BA640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4924C4-65FE-99C5-3196-231D90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69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0474D29-8BE0-DDFF-BA36-AB85FCD82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60A608B-C22E-9C0D-AF07-B6E57E7FB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8368A3-74DE-1DB6-5813-3D6654A1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53E3E5-856E-6D56-3564-9CFB0232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636F82-43B8-E557-1FC5-2DF2CB60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54996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A69428-5983-047B-0740-BADE8B38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8203AE-966C-6674-267D-BA264201B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3CCCF6-4FCA-4F9A-A352-301804AD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11BE1E-22C7-1DE6-31D7-59F96EDC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D5F19A-9A63-1E4D-B29E-999FA75E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3229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0ABAF4-C1BB-796D-EAF8-7E8C9956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4C3CFAC-AE9C-A5BA-6F24-8F5FDF55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FCDE20-4180-0BF4-8F19-A6C77AE9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88EBB1-D9CC-5105-902E-CB3B422C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A801DA-CAB5-06EF-C820-898B0CFE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231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2FEB19-98E6-BD5A-A41D-486A648E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005119-01AF-43BD-EDD2-A7BD1CB69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201589-B428-123E-157B-181B964BF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60AE27-2C1F-896C-C782-68181ABA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C8AF5D-6D13-882E-FF27-DE3DA74E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8A85EFF-E7E4-872B-B778-655A2830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4595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116C73-5312-710E-1145-888616AC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93D9798-99D4-6E5F-FBA4-D5513AC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8F2138-6226-4E5E-C010-A55C3E5F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AA52F82-E651-19B5-3E34-7D5D069D6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3355374-E4FD-71BF-4E08-E8204B157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935237D-B80E-04CF-A152-EEF6ED01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A38081F-36E0-9A2E-A0DE-FFF38A7D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6106323-DD56-1F12-3EEE-524EA83D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0563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BBADB9-D30D-C377-93B7-3D1BE089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CD86F4C-AD99-22D0-C48F-0FB61485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1741151-BF35-9A06-54EA-2FECE5D1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828B155-27BA-4188-0545-59426A88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5191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EE06831-25ED-BFE4-71CE-454A52F9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4DCC522-81C5-BA32-CE1A-6796ECCA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D220A85-B9F6-5655-3E65-BE0F6381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6773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23597C-4C27-BDF5-9C60-F3C5BB1A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DB61F4-3E81-CEA3-21E3-772BD3895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E245AFE-560B-55FE-4B17-04B72B6E0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303F8-5458-2C3F-DA8E-6DB1B1E3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C078114-C080-F7F3-79DD-DE4D408F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C36DD05-E7CD-F769-79F9-C875EFE4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37341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2EA428-38A4-7D42-00DF-CBB91CC5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8B5DE57-B4C6-C407-8300-DDA261252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C18A2E8-0D4E-E889-C2BB-B78DF0F21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C27A233-8878-88EE-8AD1-83765353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D4FB6B-EB4B-0A28-1F50-DEF1ACA2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94F4BA3-CAA4-CEA9-768D-D72A6D6E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97687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0B89CF4-2301-2B71-F00F-AAB7844528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17C9FE-5989-FBBA-4CC3-A572935A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055" y="300471"/>
            <a:ext cx="8215745" cy="503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5BEC20-33CF-4AA9-FBAD-368F24A8A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E72326-C350-8702-2416-FC8F3363F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3C1F-3EF2-449A-90B8-BB07618F446D}" type="datetimeFigureOut">
              <a:rPr lang="x-none" smtClean="0"/>
              <a:pPr/>
              <a:t>14.08.2024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0AA51E-709E-3701-F55E-184D523B9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2F595D-830E-1793-4FFE-253CE51C1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6A4ED-5954-434B-AC50-235F65F364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6771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enushka.de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enushka.de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1A6D87-5EED-DCF8-F1E9-21783616B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30931"/>
            <a:ext cx="11966917" cy="1413308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</a:pP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КГКП «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Ясли-сад «Аленушка</a:t>
            </a: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отдела образования 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города Сарани</a:t>
            </a: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управления образования Карагандинской области, местонахождение (адрес):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Карагандинская область, город Сарань, поселок 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Актас,</a:t>
            </a: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улица 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Әлия Молдағұлова</a:t>
            </a: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14, телефоны: раб-5-50-45 электронная почта  </a:t>
            </a: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alenushka.de@mail.ru</a:t>
            </a: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вид деятельности: образование.</a:t>
            </a: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800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Воспитатель в группу с казахским языком воспитания и обучения - 1 единица  1,0 ставки. 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Оклад: 132 796 тг (без стажа)</a:t>
            </a:r>
            <a:r>
              <a:rPr lang="ru-RU" sz="2800" i="0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800" i="0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800" i="0" dirty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22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1A6D87-5EED-DCF8-F1E9-21783616B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90253"/>
            <a:ext cx="12192000" cy="1413308"/>
          </a:xfrm>
        </p:spPr>
        <p:txBody>
          <a:bodyPr>
            <a:noAutofit/>
          </a:bodyPr>
          <a:lstStyle/>
          <a:p>
            <a:pPr lvl="0" fontAlgn="base"/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Қарағанды облысы Білім басқармасы Саран қаласы білім бөлімінің «Аленушка» бөбекжай коммуналдық мемлекеттік қазыналық кәсіпорны - (мекен - жайы: 100024, Қарағанды облысы, Саран қаласы, Ақтас кенті, 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Әлия Молдағұлова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көшесі, 14-ғимарат, телефондар: жұм-5-50-45 электрондық пошта: 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alenushka.de@mail.ru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қызмет түрі: білім беру. </a:t>
            </a:r>
            <a:b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 тілінде тәрбие және білім беретін топтардың тәрбиеші  - 1,0 ставкадан 1 бірлік 132 796 тг (еңбек өтілі жоқ)</a:t>
            </a:r>
            <a:endParaRPr lang="kk-KZ" sz="28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223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104</Words>
  <Application>Microsoft Office PowerPoint</Application>
  <PresentationFormat>Произвольный</PresentationFormat>
  <Paragraphs>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1. КГКП «Ясли-сад «Аленушка» отдела образования города Сарани управления образования Карагандинской области, местонахождение (адрес): 100024, Карагандинская область, город Сарань, поселок Актас, улица Әлия Молдағұлова, строение 14, телефоны: раб-5-50-45 электронная почта  alenushka.de@mail.ru вид деятельности: образование. 2. Воспитатель в группу с казахским языком воспитания и обучения - 1 единица  1,0 ставки. Оклад: 132 796 тг (без стажа) </vt:lpstr>
      <vt:lpstr>Қарағанды облысы Білім басқармасы Саран қаласы білім бөлімінің «Аленушка» бөбекжай коммуналдық мемлекеттік қазыналық кәсіпорны - (мекен - жайы: 100024, Қарағанды облысы, Саран қаласы, Ақтас кенті, Әлия Молдағұлова көшесі, 14-ғимарат, телефондар: жұм-5-50-45 электрондық пошта: alenushka.de@mail.ru  қызмет түрі: білім беру.  Қазақ тілінде тәрбие және білім беретін топтардың тәрбиеші  - 1,0 ставкадан 1 бірлік 132 796 тг (еңбек өтілі жоқ)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Asus</cp:lastModifiedBy>
  <cp:revision>14</cp:revision>
  <dcterms:created xsi:type="dcterms:W3CDTF">2023-02-18T08:25:53Z</dcterms:created>
  <dcterms:modified xsi:type="dcterms:W3CDTF">2024-08-14T06:21:53Z</dcterms:modified>
</cp:coreProperties>
</file>