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6" r:id="rId3"/>
    <p:sldId id="257" r:id="rId4"/>
    <p:sldId id="260" r:id="rId5"/>
    <p:sldId id="261" r:id="rId6"/>
    <p:sldId id="259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690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6" name="AutoShape 2" descr="Фонари Armytek. Налобные фонари - МДРЕГИОН.Р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Фонари Armytek. Налобные фонари - МДРЕГИОН.Р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Фонари Armytek. Налобные фонари - МДРЕГИОН.Р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⬇ Скачать картинки Свет фонарик, стоковые фото Свет фонарик в хорошем  качестве | Depositphoto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 descr="Синий свет фонарика в темноте | Премиум Фот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10295223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000108"/>
            <a:ext cx="7854696" cy="3643338"/>
          </a:xfrm>
        </p:spPr>
        <p:txBody>
          <a:bodyPr>
            <a:normAutofit fontScale="92500"/>
          </a:bodyPr>
          <a:lstStyle/>
          <a:p>
            <a:pPr lvl="0" algn="ctr"/>
            <a:r>
              <a:rPr lang="kk-KZ" dirty="0" smtClean="0"/>
              <a:t>Циклдер жайлы небілесің?</a:t>
            </a:r>
            <a:endParaRPr lang="ru-RU" dirty="0" smtClean="0"/>
          </a:p>
          <a:p>
            <a:pPr lvl="0" algn="ctr"/>
            <a:r>
              <a:rPr lang="kk-KZ" dirty="0" smtClean="0"/>
              <a:t>Бұл ұғымның </a:t>
            </a:r>
            <a:r>
              <a:rPr lang="kk-KZ" dirty="0" smtClean="0"/>
              <a:t>біздің</a:t>
            </a:r>
            <a:r>
              <a:rPr lang="en-US" dirty="0" smtClean="0"/>
              <a:t> </a:t>
            </a:r>
            <a:r>
              <a:rPr lang="kk-KZ" dirty="0" smtClean="0"/>
              <a:t>өмірімізге қандай</a:t>
            </a:r>
            <a:r>
              <a:rPr lang="en-US" dirty="0" smtClean="0"/>
              <a:t> </a:t>
            </a:r>
            <a:r>
              <a:rPr lang="kk-KZ" dirty="0" smtClean="0"/>
              <a:t>байланысы</a:t>
            </a:r>
            <a:r>
              <a:rPr lang="en-US" dirty="0" smtClean="0"/>
              <a:t> </a:t>
            </a:r>
            <a:r>
              <a:rPr lang="kk-KZ" dirty="0" smtClean="0"/>
              <a:t>бар</a:t>
            </a:r>
            <a:r>
              <a:rPr lang="kk-KZ" dirty="0" smtClean="0"/>
              <a:t>?</a:t>
            </a:r>
            <a:endParaRPr lang="ru-RU" dirty="0" smtClean="0"/>
          </a:p>
          <a:p>
            <a:pPr lvl="0" algn="ctr"/>
            <a:r>
              <a:rPr lang="kk-KZ" dirty="0" smtClean="0"/>
              <a:t>Алгоритм дегеніміз не?</a:t>
            </a:r>
            <a:endParaRPr lang="ru-RU" dirty="0" smtClean="0"/>
          </a:p>
          <a:p>
            <a:pPr lvl="0" algn="ctr"/>
            <a:r>
              <a:rPr lang="kk-KZ" dirty="0" smtClean="0"/>
              <a:t>Алгоритмнің қандай түрлері бар?</a:t>
            </a:r>
            <a:endParaRPr lang="ru-RU" dirty="0" smtClean="0"/>
          </a:p>
          <a:p>
            <a:pPr lvl="0" algn="ctr"/>
            <a:r>
              <a:rPr lang="kk-KZ" dirty="0" smtClean="0"/>
              <a:t>Табиғат пен </a:t>
            </a:r>
            <a:r>
              <a:rPr lang="kk-KZ" dirty="0" smtClean="0"/>
              <a:t>адам</a:t>
            </a:r>
            <a:r>
              <a:rPr lang="en-US" dirty="0" smtClean="0"/>
              <a:t> </a:t>
            </a:r>
            <a:r>
              <a:rPr lang="kk-KZ" dirty="0" smtClean="0"/>
              <a:t>өмірінде циклдердің</a:t>
            </a:r>
            <a:r>
              <a:rPr lang="en-US" dirty="0" smtClean="0"/>
              <a:t> </a:t>
            </a:r>
            <a:r>
              <a:rPr lang="kk-KZ" dirty="0" smtClean="0"/>
              <a:t>маңызы</a:t>
            </a:r>
            <a:r>
              <a:rPr lang="en-US" dirty="0" smtClean="0"/>
              <a:t> </a:t>
            </a:r>
            <a:r>
              <a:rPr lang="kk-KZ" dirty="0" smtClean="0"/>
              <a:t>қандай</a:t>
            </a:r>
            <a:r>
              <a:rPr lang="kk-KZ" dirty="0" smtClean="0"/>
              <a:t>?</a:t>
            </a:r>
            <a:endParaRPr lang="ru-RU" dirty="0" smtClean="0"/>
          </a:p>
          <a:p>
            <a:pPr algn="ctr"/>
            <a:r>
              <a:rPr lang="kk-KZ" dirty="0" smtClean="0"/>
              <a:t>Циклдердің </a:t>
            </a:r>
            <a:r>
              <a:rPr lang="kk-KZ" dirty="0" smtClean="0"/>
              <a:t>адам</a:t>
            </a:r>
            <a:r>
              <a:rPr lang="en-US" dirty="0" smtClean="0"/>
              <a:t> </a:t>
            </a:r>
            <a:r>
              <a:rPr lang="kk-KZ" dirty="0" smtClean="0"/>
              <a:t>өміріндегі маңызы</a:t>
            </a:r>
            <a:r>
              <a:rPr lang="en-US" dirty="0" smtClean="0"/>
              <a:t> </a:t>
            </a:r>
            <a:r>
              <a:rPr lang="kk-KZ" dirty="0" smtClean="0"/>
              <a:t>қандай деп</a:t>
            </a:r>
            <a:r>
              <a:rPr lang="en-US" dirty="0" smtClean="0"/>
              <a:t> </a:t>
            </a:r>
            <a:r>
              <a:rPr lang="kk-KZ" dirty="0" smtClean="0"/>
              <a:t>ойлайсыңдар</a:t>
            </a:r>
            <a:r>
              <a:rPr lang="kk-KZ" dirty="0" smtClean="0"/>
              <a:t>?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Циклдік алгоритм. 6кл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 l="11174" t="17500" r="53942" b="6666"/>
          <a:stretch>
            <a:fillRect/>
          </a:stretch>
        </p:blipFill>
        <p:spPr bwMode="auto">
          <a:xfrm>
            <a:off x="0" y="0"/>
            <a:ext cx="9144000" cy="7215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13096" cy="691066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Фонари Armytek. Налобные фонари - МДРЕГИОН.Р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Фонари Armytek. Налобные фонари - МДРЕГИОН.Р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Фонари Armytek. Налобные фонари - МДРЕГИОН.Р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⬇ Скачать картинки Свет фонарик, стоковые фото Свет фонарик в хорошем  качестве | Depositphoto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88" name="Picture 4" descr="Диаграммы Венна - Дошкольники - Математика | eSchool.pro"/>
          <p:cNvPicPr>
            <a:picLocks noChangeAspect="1" noChangeArrowheads="1"/>
          </p:cNvPicPr>
          <p:nvPr/>
        </p:nvPicPr>
        <p:blipFill>
          <a:blip r:embed="rId2"/>
          <a:srcRect r="20747"/>
          <a:stretch>
            <a:fillRect/>
          </a:stretch>
        </p:blipFill>
        <p:spPr bwMode="auto">
          <a:xfrm>
            <a:off x="-257254" y="214290"/>
            <a:ext cx="9401254" cy="6114594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-214346" y="2857496"/>
            <a:ext cx="2807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dirty="0" smtClean="0"/>
              <a:t>Т</a:t>
            </a:r>
            <a:r>
              <a:rPr lang="kk-KZ" dirty="0" smtClean="0">
                <a:solidFill>
                  <a:srgbClr val="FF0000"/>
                </a:solidFill>
              </a:rPr>
              <a:t>Тармақталған алгоритм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929322" y="2714620"/>
            <a:ext cx="21105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dirty="0" smtClean="0">
                <a:solidFill>
                  <a:srgbClr val="FF0000"/>
                </a:solidFill>
              </a:rPr>
              <a:t>Циклдік алгоритм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286116" y="2786058"/>
            <a:ext cx="19495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dirty="0" smtClean="0">
                <a:solidFill>
                  <a:srgbClr val="FF0000"/>
                </a:solidFill>
              </a:rPr>
              <a:t>Айырмашылығы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</TotalTime>
  <Words>42</Words>
  <PresentationFormat>Экран (4:3)</PresentationFormat>
  <Paragraphs>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Aldon</dc:creator>
  <cp:lastModifiedBy>Aldon</cp:lastModifiedBy>
  <cp:revision>2</cp:revision>
  <dcterms:created xsi:type="dcterms:W3CDTF">2024-01-25T04:06:57Z</dcterms:created>
  <dcterms:modified xsi:type="dcterms:W3CDTF">2024-01-25T04:22:13Z</dcterms:modified>
</cp:coreProperties>
</file>