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1378-90F3-41D5-A738-7124352F6E0A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EED5-2682-43A8-A44C-02B9C7161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276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1378-90F3-41D5-A738-7124352F6E0A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EED5-2682-43A8-A44C-02B9C7161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54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1378-90F3-41D5-A738-7124352F6E0A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EED5-2682-43A8-A44C-02B9C7161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083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1378-90F3-41D5-A738-7124352F6E0A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EED5-2682-43A8-A44C-02B9C7161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49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1378-90F3-41D5-A738-7124352F6E0A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EED5-2682-43A8-A44C-02B9C7161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057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1378-90F3-41D5-A738-7124352F6E0A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EED5-2682-43A8-A44C-02B9C7161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16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1378-90F3-41D5-A738-7124352F6E0A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EED5-2682-43A8-A44C-02B9C7161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544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1378-90F3-41D5-A738-7124352F6E0A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EED5-2682-43A8-A44C-02B9C7161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744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1378-90F3-41D5-A738-7124352F6E0A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EED5-2682-43A8-A44C-02B9C7161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881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1378-90F3-41D5-A738-7124352F6E0A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EED5-2682-43A8-A44C-02B9C7161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118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1378-90F3-41D5-A738-7124352F6E0A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EED5-2682-43A8-A44C-02B9C7161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369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C1378-90F3-41D5-A738-7124352F6E0A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EEED5-2682-43A8-A44C-02B9C7161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48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586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56598" y="9712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УМЦ  РО  Карагандинской области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КГКП «Ясли – сад «Берёзка»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881" y="131014"/>
            <a:ext cx="2200345" cy="20225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941291" cy="212905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3244333"/>
            <a:ext cx="90242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0070C0"/>
                </a:solidFill>
                <a:latin typeface="Airfool" panose="02000500000000000000" pitchFamily="2" charset="0"/>
                <a:ea typeface="Times New Roman" panose="02020603050405020304" pitchFamily="18" charset="0"/>
              </a:rPr>
              <a:t>«Петушок»</a:t>
            </a:r>
            <a:endParaRPr lang="ru-RU" sz="4800" dirty="0">
              <a:solidFill>
                <a:srgbClr val="0070C0"/>
              </a:solidFill>
              <a:latin typeface="Airfool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210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22" y="171876"/>
            <a:ext cx="2502018" cy="3336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239" y="171876"/>
            <a:ext cx="2502020" cy="3336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563" y="171876"/>
            <a:ext cx="2502020" cy="3336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22" y="3633715"/>
            <a:ext cx="2320439" cy="3093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563" y="3633715"/>
            <a:ext cx="2239086" cy="2985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46"/>
          <a:stretch/>
        </p:blipFill>
        <p:spPr>
          <a:xfrm>
            <a:off x="3204239" y="3633715"/>
            <a:ext cx="2462568" cy="2996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48486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</TotalTime>
  <Words>15</Words>
  <Application>Microsoft Office PowerPoint</Application>
  <PresentationFormat>Экран (4:3)</PresentationFormat>
  <Paragraphs>3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Airfool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 Васильевна</dc:creator>
  <cp:lastModifiedBy>Лариса Васильевна</cp:lastModifiedBy>
  <cp:revision>17</cp:revision>
  <dcterms:created xsi:type="dcterms:W3CDTF">2023-10-17T04:44:44Z</dcterms:created>
  <dcterms:modified xsi:type="dcterms:W3CDTF">2024-05-10T05:20:30Z</dcterms:modified>
</cp:coreProperties>
</file>