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132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8200A-9994-44E6-8D04-1EBDDA5C42FA}" type="datetimeFigureOut">
              <a:rPr lang="ru-RU" smtClean="0"/>
              <a:t>03.05.2024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0277-8298-4099-BE50-0EA732584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250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8200A-9994-44E6-8D04-1EBDDA5C42FA}" type="datetimeFigureOut">
              <a:rPr lang="ru-RU" smtClean="0"/>
              <a:t>03.05.2024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0277-8298-4099-BE50-0EA732584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997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8200A-9994-44E6-8D04-1EBDDA5C42FA}" type="datetimeFigureOut">
              <a:rPr lang="ru-RU" smtClean="0"/>
              <a:t>03.05.2024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0277-8298-4099-BE50-0EA732584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434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8200A-9994-44E6-8D04-1EBDDA5C42FA}" type="datetimeFigureOut">
              <a:rPr lang="ru-RU" smtClean="0"/>
              <a:t>03.05.2024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0277-8298-4099-BE50-0EA732584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5448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8200A-9994-44E6-8D04-1EBDDA5C42FA}" type="datetimeFigureOut">
              <a:rPr lang="ru-RU" smtClean="0"/>
              <a:t>03.05.2024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0277-8298-4099-BE50-0EA732584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6344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8200A-9994-44E6-8D04-1EBDDA5C42FA}" type="datetimeFigureOut">
              <a:rPr lang="ru-RU" smtClean="0"/>
              <a:t>03.05.2024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0277-8298-4099-BE50-0EA732584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174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8200A-9994-44E6-8D04-1EBDDA5C42FA}" type="datetimeFigureOut">
              <a:rPr lang="ru-RU" smtClean="0"/>
              <a:t>03.05.2024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0277-8298-4099-BE50-0EA732584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314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8200A-9994-44E6-8D04-1EBDDA5C42FA}" type="datetimeFigureOut">
              <a:rPr lang="ru-RU" smtClean="0"/>
              <a:t>03.05.2024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0277-8298-4099-BE50-0EA732584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207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8200A-9994-44E6-8D04-1EBDDA5C42FA}" type="datetimeFigureOut">
              <a:rPr lang="ru-RU" smtClean="0"/>
              <a:t>03.05.2024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0277-8298-4099-BE50-0EA732584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495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8200A-9994-44E6-8D04-1EBDDA5C42FA}" type="datetimeFigureOut">
              <a:rPr lang="ru-RU" smtClean="0"/>
              <a:t>03.05.2024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0277-8298-4099-BE50-0EA732584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6792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8200A-9994-44E6-8D04-1EBDDA5C42FA}" type="datetimeFigureOut">
              <a:rPr lang="ru-RU" smtClean="0"/>
              <a:t>03.05.2024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0277-8298-4099-BE50-0EA732584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6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88200A-9994-44E6-8D04-1EBDDA5C42FA}" type="datetimeFigureOut">
              <a:rPr lang="ru-RU" smtClean="0"/>
              <a:t>03.05.2024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5E0277-8298-4099-BE50-0EA732584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88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358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3881" y="131014"/>
            <a:ext cx="2200345" cy="20225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941291" cy="212905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477069" y="63559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ҚОББД ОӘО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«Березка»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бөбекжайы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КМҚК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00541" y="3257983"/>
            <a:ext cx="79250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«ҰСАҚ МОТОРИКАНЫ ДАМЫТУ»</a:t>
            </a:r>
            <a:endParaRPr lang="ru-RU" sz="3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972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354" y="291105"/>
            <a:ext cx="2769610" cy="33120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0866" y="291105"/>
            <a:ext cx="2594820" cy="3322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4125" y="3613713"/>
            <a:ext cx="2859272" cy="31031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228649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</TotalTime>
  <Words>13</Words>
  <Application>Microsoft Office PowerPoint</Application>
  <PresentationFormat>Экран (4:3)</PresentationFormat>
  <Paragraphs>3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Лариса Васильевна</dc:creator>
  <cp:lastModifiedBy>Лариса Васильевна</cp:lastModifiedBy>
  <cp:revision>5</cp:revision>
  <dcterms:created xsi:type="dcterms:W3CDTF">2024-02-13T07:54:37Z</dcterms:created>
  <dcterms:modified xsi:type="dcterms:W3CDTF">2024-05-03T09:30:09Z</dcterms:modified>
</cp:coreProperties>
</file>