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14"/>
  </p:normalViewPr>
  <p:slideViewPr>
    <p:cSldViewPr snapToGrid="0" snapToObjects="1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974691" y="1312196"/>
            <a:ext cx="7299098" cy="329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оказания государственной услуги "Прием документов и выдача направлений на предоставление отдыха в загородных и пришкольных лагерях отдельным категориям обучающихся и воспитанников государственных учреждений образования"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апреля 2020 года № 158</a:t>
            </a:r>
            <a:r>
              <a:rPr lang="ru-KZ" dirty="0">
                <a:effectLst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1037479" y="5373587"/>
            <a:ext cx="90640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бращаться в уголки самообслуживания 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No16» ОТДЕЛА ОБРАЗОВАНИЯ ГОРОДА САРАНИ УПРАВЛЕНИЯ ОБРАЗОВАНИЯ КАРАГАНДИНСКОЙ ОБЛАСТИ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/>
              <a:t>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93553"/>
              </p:ext>
            </p:extLst>
          </p:nvPr>
        </p:nvGraphicFramePr>
        <p:xfrm>
          <a:off x="257577" y="252168"/>
          <a:ext cx="11758412" cy="63241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407839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еместігін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күнкөріс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шамасынан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жәрдемді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қаржылай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бөлінетін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қалыптастыру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жұмсау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2008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64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қаулысында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келмеуі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8-бабына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қолжетімділігі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шектеулі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болмауы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ЭЦҚ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1414, 8 800 080 7777.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пайдаланушылар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электрондық-цифрлық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23034"/>
              </p:ext>
            </p:extLst>
          </p:nvPr>
        </p:nvGraphicFramePr>
        <p:xfrm>
          <a:off x="478971" y="144344"/>
          <a:ext cx="11234057" cy="64670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Перечень основных требований к оказанию государственной услуги "Прием документов и выдача направлений на предоставление отдыха в загородных и пришкольных лагерях отдельным категориям обучающихся и воспитанников государственных учреждений образования"</a:t>
                      </a:r>
                      <a:endParaRPr lang="ru-KZ" sz="14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Прием заявления и выдача результата оказания государственной услуги осуществляются через: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1)канцелярию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некоммерческое акционерное общество "Государственная корпорация "Правительство для граждан" (далее – Государственная корпорация);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веб-портал "электронного правительства"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egov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(далее – портал).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с момента сдачи документов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услугодателю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в Государственную корпорацию, а также при обращении на портал – 5 (пять) рабочих дней.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максимально допустимое время ожидания для сдачи документов 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или Государственной корпорации – 15 минут;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максимально допустимое время обслуживания 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– 30 минут, в Государственной корпорации – 15 минут.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Электронная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автоматизированная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)\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бумажная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Направление (путевка) в загородные и пришкольные лагеря либо мотивированный ответ об отказе в оказании государственной услуги в случаях и по основаниям, предусмотренным пунктом 9 требований к оказанию государственной услуги.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На портале результат оказания государственной услуги направляется и хранится в "личном кабинете"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20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2421"/>
              </p:ext>
            </p:extLst>
          </p:nvPr>
        </p:nvGraphicFramePr>
        <p:xfrm>
          <a:off x="528484" y="364814"/>
          <a:ext cx="11135031" cy="61283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Бесплатно</a:t>
                      </a:r>
                      <a:r>
                        <a:rPr lang="ru-KZ" sz="1400" dirty="0">
                          <a:effectLst/>
                        </a:rPr>
                        <a:t> 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с понедельника по пятницу включительно, с 9.00 до 18.30 часов, с перерывом на обед с 13.00 часов до 14.30 часов, кроме выходных и праздничных дней, согласно трудовому законодательству Республики Казахстан.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Государственной корпорации: с понедельника по пятницу включительно с 9.00 до 18.00 часов без перерыва, дежурные отделы обслуживания населения Государственной корпорации с понедельника по пятницу включительно с 9.00 до 20.00 часов и в субботу с 9.00 до 13.00 часов, кроме праздничных и выходных дней согласно трудовому законодательству.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Прием осуществляется в порядке "электронной" очереди, по месту регистрации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без ускоренного обслуживания, возможно "бронирование" электронной очереди посредством портала.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портала: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после окончания рабочего времени, в выходные и праздничные дни согласно трудовому законодательству Республики Казахстан, прием заявления и выдача результата оказания государственной услуги осуществляется следующим рабочим днем).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Адреса мест оказания государственной услуги размещены на: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интернет-ресурсе Министерства просвещения Республики Казахстан: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edu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gov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6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www.egov.kz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KZ" sz="9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105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99549"/>
              </p:ext>
            </p:extLst>
          </p:nvPr>
        </p:nvGraphicFramePr>
        <p:xfrm>
          <a:off x="388536" y="538448"/>
          <a:ext cx="11414927" cy="57811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1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в Государственную корпорацию: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документ, удостоверяющий личность либо электронный документ из сервиса цифровых документов (требуется для идентификации личности);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свидетельство о рождении ребенка (детей) в электронной форме или его копия на бумажном носителе, при отсутствии сведений в информационной системе "Регистрационный пункт ЗАГС" (далее – ИС ЗАГС)) либо родившегося за пределами Республики Казахстан;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копия свидетельства о заключении или расторжении брака (при отсутствии сведений в ИС ЗАГС);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5) медицинская справка на школьника, отъезжающего в оздоровительный лагерь в соответствии с формой № 071/у, утвержденной приказом исполняющего обязанности Министра здравоохранения Республики Казахстан "Об утверждении форм учетной документации в области здравоохранения" от 30 октября 2020 года № ҚР ДСМ-175/2020 (далее – приказ №ҚР ДСМ-175/2020) (зарегистрирован в Реестре государственной регистрации нормативных правовых актов под № 21579);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 копия документа, подтверждающего статус: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- сирот и детей, оставшиеся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в форме электронного документа, подписанное ЭЦП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удостоверенное одноразовым паролем, при регистрации и подключения абонентского номера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предоставленного оператором сотовой связи, к учетной записи портала;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электронная копия свидетельства о рождении ребенка (при отсутствии сведений в ИС ЗАГС) либо родившегося за пределами Республики Казахстан;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электронная копия свидетельства о заключении или расторжении брака (при отсутствии сведений в ИС ЗАГС);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4) электронная копия медицинской справки на школьника, отъезжающего в оздоровительный лагерь в соответствии с формой, утвержденной приказом №ҚР ДСМ-175/2020;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 электронная копия документа, подтверждающего статус: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- сирот и детей, оставшиеся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72092"/>
              </p:ext>
            </p:extLst>
          </p:nvPr>
        </p:nvGraphicFramePr>
        <p:xfrm>
          <a:off x="280545" y="269212"/>
          <a:ext cx="11630910" cy="63195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0327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650583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356216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установление недостоверности документов, представленных услугополучателем для получения государственной услуги, и (или) данных (сведений), содержащихся в них;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несоответствие услугополучателя требованиям, установленным постановлением Правительства Республики Казахстан от 25 января 2008 года № 64 "Об утверждении Правил формирования, направления расходования и учета средств, выделяемых на оказание финансовой и материальной помощи обучающимся и воспитанникам государственных учреждений образования из семей, имеющих право на получение государственной адресной социальной помощи, а также из семей, не получающих государственную адресную социальную помощь, в которых среднедушевой доход ниже величины прожиточного минимума, и детям - сиротам, детям, оставшимся без попечения родителей, проживающим в семьях, детям из семей, требующих экстренной помощи в результате чрезвычайных ситуаций, и иным категориям обучающихся и воспитанников";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отсутствие согласия услугополучателя, предоставляемого в соответствии со статьей 8 Закона Республики Казахстан "О персональных данных и их защите", на доступ к персональным данным ограниченного доступа, которые требуются для оказания государственной услуги.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3689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требования с учетом особенностей оказания государственной услуги, в том числе оказываемой в электронной форме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 порядке и статусе оказания государственной услуги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посредством Единого контакт-центра: 1414, 8 800 080 7777.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цифровых документов доступен для пользователей, авторизованных в мобильном приложении.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цифрового документа необходимо пройти авторизацию в мобильном приложении с использованием электронно-цифровой подписи или одноразового пароля, далее перейти в раздел "Цифровые документы" и выбрать необходимый документ.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777240" y="1330283"/>
            <a:ext cx="7632469" cy="26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мекемелеріндегі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тәрбиенушілердің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жекелеген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санаттарына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сыртындағы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лагерьлерде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демалуы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жолдама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қызметті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1" y="4201200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158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59628"/>
              </p:ext>
            </p:extLst>
          </p:nvPr>
        </p:nvGraphicFramePr>
        <p:xfrm>
          <a:off x="173932" y="243885"/>
          <a:ext cx="11844136" cy="63702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4788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359348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18878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 қабылдау және мемлекеттік қызмет көрсетудің нәтижесін беру: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көрсетілетін қызметті берушінің кеңсесі;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"Азаматтарға арналған үкімет" мемлекеттік корпорациясы" коммерциялық емес қоғамы (бұдан әрі - Мемлекеттік корпорация);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білім беру ұйымдары;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"электрондық үкіметтің" www.egov.kz веб-порталы (бұдан әрі - портал) арқылы жүзеге асырылады.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60069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5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30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 (ішінара автоматтандырылған)\ қағаз жүзінде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51400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сыртындағы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жанындағы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лагерьлерге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жолдама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қойылатын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9-тармағында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жіберіледі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40225"/>
              </p:ext>
            </p:extLst>
          </p:nvPr>
        </p:nvGraphicFramePr>
        <p:xfrm>
          <a:off x="269186" y="513142"/>
          <a:ext cx="11653627" cy="58317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099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665528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берушіде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Республикасының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еңбек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заңнамасына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демалыс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мереке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күндерін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қоспағанда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дүйсенбіден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жұманы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13.00-ден 14.30-ға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дейінгі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аралықтағы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түскі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үзіліспен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18.30-ға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корпорацияда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еңбек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заңнамасына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демалыс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мерекелік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күндерден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дүйсенбіден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жұманы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үзіліссіз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18.00-ге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корпорацияның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халыққа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кезекші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бөлімдері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дүйсенбіден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жұманы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20.00-ге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сенбі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сағат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9.00-ден 13.00-ге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асырылады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Қабылдау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электрондық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кезек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тәртібімен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алушының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тіркелген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жері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жеделдетілген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көрсетусіз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асырылады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арқылы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электрондық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кезекті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брондауға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болады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3)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жөндеу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жұмыстарын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жүргізуге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үзілістерді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қоспағанда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тәулік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бойы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Республикасының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еңбек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заңнамасына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көрсетілетін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алушы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уақыты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аяқталғаннан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кейін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демалыс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мереке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күндері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жүгінген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жағдайда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өтінішті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қабылдау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нәтижесін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беру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келесі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күнімен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асырылады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).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көрсету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орындарының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мекенжайлары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Оқу-ағарту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министрлігінің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edu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gov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интернет-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ресурсында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4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egov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порталында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орналасқан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6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1184"/>
              </p:ext>
            </p:extLst>
          </p:nvPr>
        </p:nvGraphicFramePr>
        <p:xfrm>
          <a:off x="390658" y="459581"/>
          <a:ext cx="11410683" cy="59388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"АХАЖ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АХАЖ АЖ)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жеткізгіштегі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қию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некені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бұзу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куәліктің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(АХАЖ АЖ-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5) "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құжаттамасының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ҚР ДСМ-175/2020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№ҚР ДСМ-175/2020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21579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071/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сауықтыру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лагеріне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көріс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істейтін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алмастыратын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жалақылары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кәсіпкерліктен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асырауындағыларға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алимент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қорғаншылықты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тәрбиелеуді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уәкілетті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айқындайтын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тәрбиеленушілердің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материалдық-тұрмыстық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ЭЦҚ-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ұялы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нөмірі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құпия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сөзбен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нысанындағы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"АХАЖ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АХАЖ АЖ)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туылған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куәлігінің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қию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некені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бұзу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куәліктің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(АХАЖ АЖ-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4) № ҚР ДСМ-175/2020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бұйрықпен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сауықтыру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лагерiне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көріс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істейтін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алмастыратын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жалақылары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кәсіпкерліктен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асырауындағыларға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алимент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қорғаншылықты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қамқоршылықты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патронаттық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тәрбиелеуді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уәкілетті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айқындайтын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тәрбиеленушілердің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санаттарына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материалдық-тұрмыстық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тексеру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алқалы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4698</TotalTime>
  <Words>2867</Words>
  <Application>Microsoft Office PowerPoint</Application>
  <PresentationFormat>Широкоэкранный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45678</cp:lastModifiedBy>
  <cp:revision>12</cp:revision>
  <dcterms:created xsi:type="dcterms:W3CDTF">2023-02-12T09:15:40Z</dcterms:created>
  <dcterms:modified xsi:type="dcterms:W3CDTF">2024-03-13T10:59:43Z</dcterms:modified>
</cp:coreProperties>
</file>