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636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86337" y="1312196"/>
            <a:ext cx="7087451" cy="253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Правила оказания государственной услуги "Предоставление бесплатного и льготного питания отдельным категориям обучающихся и воспитанников в общеобразовательных школах"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апреля 2020 года № 158</a:t>
            </a:r>
            <a:r>
              <a:rPr lang="ru-KZ" dirty="0">
                <a:effectLst/>
              </a:rPr>
              <a:t>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1630213" y="5214478"/>
            <a:ext cx="8931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уголки самообслуживания 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No16» ОТДЕЛА ОБРАЗОВАНИЯ ГОРОДА САРАНИ УПРАВЛЕНИЯ ОБРАЗОВАНИЯ КАРАГАНДИНСКОЙ ОБЛАСТИ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/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 Космическая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01029"/>
              </p:ext>
            </p:extLst>
          </p:nvPr>
        </p:nvGraphicFramePr>
        <p:xfrm>
          <a:off x="257577" y="252168"/>
          <a:ext cx="11758412" cy="64561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40783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заңнамасында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тарту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негіздер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еместігін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2)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мекемелерінің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күнкөріс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шамасынан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тұратын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жәрдемді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қаржылай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бөлінетін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қаражатты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қалыптастыру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жұмсау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бағыты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есепке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қағидаларын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Үкіметінің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2008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жылғы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25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қаңтардағы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№ 64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қаулысында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объектілердің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келмеуі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8-бабына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қолжетімділігі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шектеулі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жеткізуге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болмауы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тартады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1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алады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1414, 8 800 080 7777.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сервисі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мобильді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қосымшада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авторландырылған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пайдаланушылар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электрондық-цифрлық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қолтаңбаны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парольді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мобильді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қосымшада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авторландырудан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одан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бөліміне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таңдау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5" marR="7295" marT="7295" marB="729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89987"/>
              </p:ext>
            </p:extLst>
          </p:nvPr>
        </p:nvGraphicFramePr>
        <p:xfrm>
          <a:off x="478971" y="365408"/>
          <a:ext cx="11234057" cy="61214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"Перечень основных требований к оказанию государственной услуги </a:t>
                      </a: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«Предоставление бесплатного и льготного питания отдельным категориям обучающихся и воспитанников в общеобразовательных школах»</a:t>
                      </a:r>
                      <a:endParaRPr lang="ru-KZ" sz="1800" b="1" kern="1200" dirty="0">
                        <a:solidFill>
                          <a:schemeClr val="lt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канцелярию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веб-портал "электронного правительства"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с момента сдачи документов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при обращении на портал – 5 (пять) рабочих дней;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ожидания для сдачи документов 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минут;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максимально допустимое время обслуживания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услугодателем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30 минут.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(частично автоматизированная)\ бумажная/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проактивная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о предоставлении бесплатного и льготного питания в общеобразовательной школе либо мотивированный ответ об отказе в оказании государственной услуги в случаях и по основаниям, предусмотренным пунктом 9 требований к оказанию государственной услуги.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портале результат оказания государственной услуги направляется и хранится в "личном кабинете"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21662"/>
              </p:ext>
            </p:extLst>
          </p:nvPr>
        </p:nvGraphicFramePr>
        <p:xfrm>
          <a:off x="528484" y="1704624"/>
          <a:ext cx="11135031" cy="378797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Бесплатно</a:t>
                      </a:r>
                      <a:r>
                        <a:rPr lang="ru-KZ" sz="1400" dirty="0">
                          <a:effectLst/>
                        </a:rPr>
                        <a:t> 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портала: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окончания рабочего времени, в выходные и праздничные дни согласно трудовому законодательству Республики Казахстан, прием заявления и выдача результата оказания государственной услуги осуществляется следующим рабочим днем).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мест оказания государственной услуги размещены на: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интернет-ресурсе Министерства просвещения Республики Казахстан: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портале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19622"/>
              </p:ext>
            </p:extLst>
          </p:nvPr>
        </p:nvGraphicFramePr>
        <p:xfrm>
          <a:off x="388536" y="179028"/>
          <a:ext cx="11414927" cy="64999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документ, удостоверяющий личность либо электронный документ из сервиса цифровых документов (требуется для идентификации личности);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свидетельство о рождении ребенка (детей) в электронной форме или его копия на бумажном носителе, при отсутствии сведений в информационной системе "Регистрационный пункт ЗАГС" (далее – ИС ЗАГС) либо родившегося за пределами Республики Казахстан;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копия свидетельства о заключении или расторжении брака (при отсутствии сведений в ИС ЗАГС);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5) копия документа, подтверждающего статус: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- сирот и детей, оставшиеся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Документы представляются в подлинниках для сверки, после чего подлинники возвращаются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услугополучателю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 портал: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в форме электронного документа, подписанное ЭЦП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или удостоверенное одноразовым паролем, при регистрации и подключения абонентского номера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предоставленного оператором сотовой связи, к учетной записи портала;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электронная копия свидетельства о рождении ребенка, при отсутствии сведений в ИС ЗАГС либо родившегося за пределами Республики Казахстан;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электронная копия свидетельства о заключении или расторжении брака (при отсутствии сведений в ИС ЗАГС);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электронная копия документа, подтверждающего статус: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имеющих право на получение государственной адресной социальной помощи - справка, подтверждающая принадлежность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(семьи) к получателям государственной адресной социальной помощи, предоставляемая местными исполнительными органами;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не получающих государственную адресную социальную помощь, в которых среднедушевой доход ниже величины прожиточного минимума - документы о полученных доходах (справка о заработной плате работающих родителей или лиц их заменяющих, о доходах от предпринимательской и других видов деятельности, о доходах в виде алиментов на детей и других иждивенцев);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- сирот и детей, оставшихся без попечения родителей, проживающих в семьях - решение уполномоченного органа об утверждении опеки (попечительства), патронатного воспитания для детей-сирот и детей, оставшихся без попечения родителей, воспитывающихся в семьях;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для детей из семей, требующих экстренной помощи в результате чрезвычайных ситуаций и иных категории обучающихся и воспитанников, определяемых коллегиальным органом управления организации образования - решение коллегиального органа на основании обследования материально-бытового положения семьи.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08196"/>
              </p:ext>
            </p:extLst>
          </p:nvPr>
        </p:nvGraphicFramePr>
        <p:xfrm>
          <a:off x="347730" y="515366"/>
          <a:ext cx="10763058" cy="60633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83331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079727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32482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установление недостоверности документов, представленных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получения государственной услуги, и (или) данных (сведений), содержащихся в них;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2) несоответствие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(или) представленных материалов, объектов, данных и сведений, необходимых для оказания государственной услуги, требованиям, установленным постановлением Правительства Республики Казахстан от 25 января 2008 года № 64 "Об утверждении Правил формирования, направления расходования и учета средств, выделяемых на оказание финансовой и материальной помощи обучающимся и воспитанникам государственных учреждений образования из семей, имеющих право на получение государственной адресной социальной помощи, а также из семей, не получающих государственную адресную социальную помощь, в которых среднедушевой доход ниже величины прожиточного минимума, и детям - сиротам, детям, оставшимся без попечения родителей, проживающим в семьях, детям из семей, требующих экстренной помощи в результате чрезвычайных ситуаций, и иным категориям обучающихся и воспитанников";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отсутствие согласия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16024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Иные требования с учетом особенностей оказания государственной услуги, в том числе оказываемой в электронной форме и через Государственную корпорацию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322258" y="1246399"/>
            <a:ext cx="7087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мектептердегі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тәрбиеленушілердің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жекелеген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санаттарына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тегін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жеңілдетілген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тамақтандыруды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ұсыну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көрсетуге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қойылатын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талаптардың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</a:t>
            </a:r>
            <a:r>
              <a:rPr lang="ru-KZ" sz="4000" dirty="0">
                <a:effectLst/>
              </a:rPr>
              <a:t> </a:t>
            </a:r>
            <a:endParaRPr lang="ru-KZ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1" y="4201200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№ 158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15719"/>
              </p:ext>
            </p:extLst>
          </p:nvPr>
        </p:nvGraphicFramePr>
        <p:xfrm>
          <a:off x="393584" y="341463"/>
          <a:ext cx="11404831" cy="61750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55535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049296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49121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23657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үкіметтің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46699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- 5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- 15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- 30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49121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ішінара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)\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\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проактивті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9237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жеңілдетілген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тамақтандыруды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қойылатын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9-тармағында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жіберіледі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90438"/>
              </p:ext>
            </p:extLst>
          </p:nvPr>
        </p:nvGraphicFramePr>
        <p:xfrm>
          <a:off x="366251" y="596518"/>
          <a:ext cx="11459497" cy="56649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21664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537833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аралықтағы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18.30-ға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күнімен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Оқу-ағарту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министрлігінің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21385"/>
              </p:ext>
            </p:extLst>
          </p:nvPr>
        </p:nvGraphicFramePr>
        <p:xfrm>
          <a:off x="390658" y="240541"/>
          <a:ext cx="11410683" cy="63769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куәландыратын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цифрлық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сервисінен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сәйкестендіру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"АХАЖ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пункті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жүйесінде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әрі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АХАЖ АЖ)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қағаз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жеткізгіштегі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қию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некені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бұзу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куәліктің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5)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жергілікті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атқарушы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органдар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тұтынушылар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орташа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көріс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істейтін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алмастыратын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адамдардың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жалақылары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кәсіпкерліктен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түрлерлерінен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асырауындағыларға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алимент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қорғаншылықты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патронаттық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тәрбиелеуді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уәкілетті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айқындайтын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тәрбиеленушілердің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материалдық-тұрмыстық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тексеру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салыстыру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үшiн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түпнұсқада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ұсынылады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кейiн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түпнұсқалар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қайтарылады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сымен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операторы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нөмірі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есеп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жазбасына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пайдаланатын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құпия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сөзбен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куәландырылған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нысанындағы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туылған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куәлігінің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қию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некені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бұзу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куәліктің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(АХАЖ АЖ-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кезде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көшірмесі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құқығы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жергілікті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атқарушы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органдар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тұтынушылар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растайтын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шаққанда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орташа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көріс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деңгейінен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атаулы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әлеуметтік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істейтін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алмастыратын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адамдардың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жалақылары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кәсіпкерліктен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түрлерінен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асырауындағыларға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алимент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түріндегі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табыстары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ата-анасының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қамқорлығынсыз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қалған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қорғаншылықты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қамқоршылықты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),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патронаттық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тәрбиелеуді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бекіту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уәкілетті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төтенше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жағдайлардың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салдарынан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шұғыл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көмекті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ететін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отбасылардан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шыққан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басқару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айқындайтын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тәрбиеленушілердің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санаттарына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жататын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балалар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отбасының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материалдық-тұрмыстық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тексеру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негізінде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алқалы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органның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шешімі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4653</TotalTime>
  <Words>2504</Words>
  <Application>Microsoft Office PowerPoint</Application>
  <PresentationFormat>Широкоэкранный</PresentationFormat>
  <Paragraphs>134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45678</cp:lastModifiedBy>
  <cp:revision>10</cp:revision>
  <dcterms:created xsi:type="dcterms:W3CDTF">2023-02-12T09:15:40Z</dcterms:created>
  <dcterms:modified xsi:type="dcterms:W3CDTF">2024-03-13T11:01:05Z</dcterms:modified>
</cp:coreProperties>
</file>