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5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9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3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7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0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9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9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200A-9994-44E6-8D04-1EBDDA5C42F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881" y="131014"/>
            <a:ext cx="2200345" cy="2022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41291" cy="21290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77069" y="6355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ҚОББД ОӘО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«Березка»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КМҚК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0541" y="3257983"/>
            <a:ext cx="7925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«ҰСАҚ МОТОРИКАНЫ ДАМЫТУ»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7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77" y="211627"/>
            <a:ext cx="6974428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64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13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Лариса Васильевна</cp:lastModifiedBy>
  <cp:revision>4</cp:revision>
  <dcterms:created xsi:type="dcterms:W3CDTF">2024-02-13T07:54:37Z</dcterms:created>
  <dcterms:modified xsi:type="dcterms:W3CDTF">2024-02-13T09:01:05Z</dcterms:modified>
</cp:coreProperties>
</file>