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58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40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48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892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3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23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43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24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9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750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17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A78CE-FF30-4510-A3D9-BFEF76F9544F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28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204114" y="1452589"/>
            <a:ext cx="1847316" cy="577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ОРГАНЫ</a:t>
            </a:r>
          </a:p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СОЦИАЛЬНОЙ ЗАЩИТЫ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4428" y="2336134"/>
            <a:ext cx="2672839" cy="1200329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Осуществляют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постоянный мониторинг СМИ, патронажное посещение, </a:t>
            </a:r>
            <a:r>
              <a:rPr lang="ru-RU" sz="1200" dirty="0" err="1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подворовой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обход, мониторинг обращений и приёма граждан, состояния детей в организациях образования и др.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34067" y="1452589"/>
            <a:ext cx="1847316" cy="577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УПОЛНОМОЧЕННЫЙ ПО ПРАВАМ РЕБЕНКА </a:t>
            </a:r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РЕГИОНА (УПР)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67666" y="4527582"/>
            <a:ext cx="1847316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Выезд на место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Осмотр места происшествия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Назначение СМЭ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Допрос потерпевшего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Допрос свидетелей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Предоставление адвоката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Изолирование жертвы от насильника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Проведение </a:t>
            </a:r>
            <a:r>
              <a:rPr lang="ru-RU" sz="100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следственных </a:t>
            </a:r>
            <a:r>
              <a:rPr lang="ru-RU" sz="100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мероприятий </a:t>
            </a: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согласно УПК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45607" y="4530458"/>
            <a:ext cx="1847316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Выявление признаков насилия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Определение угроз жизни и здоровью ребенка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Установление предварительного диагноза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Оказание  медицинской помощи в соответствующем объёме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4694" y="4527582"/>
            <a:ext cx="1847316" cy="20774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Определение угроз жизни и здоровью ребенка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Предоставление психологической помощи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Обеспечение 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потребностей ребенка </a:t>
            </a:r>
            <a:r>
              <a:rPr lang="ru-RU" sz="900" i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(еда, одежда)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отсутствии родительского попечения размещение в ЦАН, ЦПД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23851" y="4530458"/>
            <a:ext cx="1847316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Назначение процессуального прокурора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Обеспечение надзора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241533" y="4527582"/>
            <a:ext cx="1847316" cy="861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Обеспечение первичных социальных потребностей</a:t>
            </a:r>
          </a:p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Оказание специальных социальных услуг</a:t>
            </a:r>
          </a:p>
        </p:txBody>
      </p:sp>
      <p:sp>
        <p:nvSpPr>
          <p:cNvPr id="2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" y="38423"/>
            <a:ext cx="12191968" cy="420801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АЛГОРИТМ ОПЕРАТИВНОГО РЕАГИРОВАНИЯ НА ФАКТЫ НАСИЛИЯ НАД ДЕТЬМИ</a:t>
            </a:r>
          </a:p>
          <a:p>
            <a:endParaRPr lang="ru-RU" sz="180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9702" y="1450361"/>
            <a:ext cx="1855861" cy="430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ОРГАНЫ</a:t>
            </a:r>
          </a:p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ОБРАЗОВАНИЯ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45607" y="1450361"/>
            <a:ext cx="1847316" cy="430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ОРГАНЫ</a:t>
            </a:r>
          </a:p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ЗДРАВООХРАНЕНИЯ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51427" y="1450361"/>
            <a:ext cx="1847316" cy="430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ОРГАНЫ</a:t>
            </a:r>
          </a:p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ВНУТРЕННИХ ДЕЛ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243024" y="1452589"/>
            <a:ext cx="1855861" cy="577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ОРГАНЫ ИНФОРМАЦИИ И ОБЩЕСТВЕННОГО РАЗВИТИЯ</a:t>
            </a:r>
          </a:p>
        </p:txBody>
      </p:sp>
      <p:pic>
        <p:nvPicPr>
          <p:cNvPr id="30" name="Picture 8" descr="Shape&#10;&#10;Description automatically generated with low confidence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541" y="915399"/>
            <a:ext cx="533505" cy="534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995232" y="992880"/>
            <a:ext cx="353670" cy="353670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82429" y="963879"/>
            <a:ext cx="374076" cy="374076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3776" y="1008612"/>
            <a:ext cx="507992" cy="337938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54100" y="974914"/>
            <a:ext cx="389602" cy="389602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349" y="951712"/>
            <a:ext cx="436006" cy="436006"/>
          </a:xfrm>
          <a:prstGeom prst="rect">
            <a:avLst/>
          </a:prstGeom>
        </p:spPr>
      </p:pic>
      <p:sp>
        <p:nvSpPr>
          <p:cNvPr id="37" name="Стрелка вниз 36"/>
          <p:cNvSpPr/>
          <p:nvPr/>
        </p:nvSpPr>
        <p:spPr>
          <a:xfrm>
            <a:off x="5886732" y="2819138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низ 37"/>
          <p:cNvSpPr/>
          <p:nvPr/>
        </p:nvSpPr>
        <p:spPr>
          <a:xfrm>
            <a:off x="5886732" y="3266576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>
            <a:off x="5884067" y="3736656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>
            <a:off x="5884067" y="2177131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19702" y="2095699"/>
            <a:ext cx="11831728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0204114" y="3879658"/>
            <a:ext cx="1847316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ОРГАНЫ</a:t>
            </a:r>
          </a:p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 ЗАЩИТЫ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234067" y="3879658"/>
            <a:ext cx="1847316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УПР</a:t>
            </a:r>
          </a:p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РЕГИОНА, УВП 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9702" y="3877430"/>
            <a:ext cx="1855861" cy="430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ОРГАНЫ</a:t>
            </a:r>
          </a:p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ОБРАЗОВАНИЯ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245607" y="3877430"/>
            <a:ext cx="1847316" cy="430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ОРГАНЫ</a:t>
            </a:r>
          </a:p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ЗДРАВООХРАНЕНИЯ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251427" y="3877430"/>
            <a:ext cx="1847316" cy="430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ОРГАНЫ</a:t>
            </a:r>
          </a:p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ВНУТРЕННИХ ДЕЛ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243024" y="3879658"/>
            <a:ext cx="1855861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ОРГАНЫ </a:t>
            </a:r>
          </a:p>
          <a:p>
            <a:pPr algn="ctr"/>
            <a:r>
              <a:rPr lang="ru-RU" sz="105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ПРОКУРАТУРЫ</a:t>
            </a:r>
          </a:p>
        </p:txBody>
      </p:sp>
      <p:sp>
        <p:nvSpPr>
          <p:cNvPr id="50" name="Стрелка вниз 49"/>
          <p:cNvSpPr/>
          <p:nvPr/>
        </p:nvSpPr>
        <p:spPr>
          <a:xfrm>
            <a:off x="3043734" y="4345267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низ 50"/>
          <p:cNvSpPr/>
          <p:nvPr/>
        </p:nvSpPr>
        <p:spPr>
          <a:xfrm>
            <a:off x="1054649" y="4345267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низ 51"/>
          <p:cNvSpPr/>
          <p:nvPr/>
        </p:nvSpPr>
        <p:spPr>
          <a:xfrm>
            <a:off x="7126702" y="4345267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трелка вниз 52"/>
          <p:cNvSpPr/>
          <p:nvPr/>
        </p:nvSpPr>
        <p:spPr>
          <a:xfrm>
            <a:off x="5070942" y="4345267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трелка вниз 53"/>
          <p:cNvSpPr/>
          <p:nvPr/>
        </p:nvSpPr>
        <p:spPr>
          <a:xfrm>
            <a:off x="11054060" y="4346531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трелка вниз 54"/>
          <p:cNvSpPr/>
          <p:nvPr/>
        </p:nvSpPr>
        <p:spPr>
          <a:xfrm>
            <a:off x="9093550" y="4346531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234694" y="395387"/>
            <a:ext cx="4008330" cy="461665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РАБОЧИЙ ОРГАН – </a:t>
            </a:r>
          </a:p>
          <a:p>
            <a:pPr algn="ctr"/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МИНИСТЕРСТВО ПРОСВЕЩЕНИЯ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199258" y="394681"/>
            <a:ext cx="6849141" cy="461665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ПЕРСОНАЛЬНАЯ ОТВЕТСТВЕННОСТЬ –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ЗАМЕСТИТЕЛЬ АКИМА, РУКОВОДИТЕЛЬ ГОСУДАРСТВЕННОГО ОРГАНА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234067" y="4525054"/>
            <a:ext cx="1847316" cy="24006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Незамедлительное информирование общественности </a:t>
            </a:r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</a:t>
            </a:r>
            <a:r>
              <a:rPr lang="ru-RU" sz="10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принимаемых </a:t>
            </a:r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мерах 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относительно случившегося факта</a:t>
            </a:r>
            <a:endParaRPr lang="ru-RU" sz="1000" dirty="0" smtClean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 </a:t>
            </a: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квартал </a:t>
            </a:r>
            <a:r>
              <a:rPr lang="ru-RU" sz="10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брифинг </a:t>
            </a:r>
            <a:r>
              <a:rPr lang="ru-RU" sz="10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принятых мерах 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случившимся фактам  </a:t>
            </a: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насилия в регионе 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Оказание </a:t>
            </a:r>
            <a:r>
              <a:rPr lang="ru-RU" sz="10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помощи, контроль 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вопросов</a:t>
            </a:r>
          </a:p>
          <a:p>
            <a:pPr marL="228600" indent="-228600" algn="just">
              <a:buAutoNum type="arabicPeriod"/>
            </a:pP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УВП: организация работы в СМИ,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</a:t>
            </a:r>
            <a:r>
              <a:rPr lang="ru-RU" sz="100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разъяснение 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378591" y="2336134"/>
            <a:ext cx="2672839" cy="1200329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Комиссия по делам несовершеннолетних 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течение 12 часов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 момента поступления информации принимает решение об устройстве ребенка или оставлении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его в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семье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359267" y="2329658"/>
            <a:ext cx="2672839" cy="1200329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Выявляют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факты насилия над детьми</a:t>
            </a:r>
          </a:p>
          <a:p>
            <a:pPr algn="ctr"/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442948" y="2336134"/>
            <a:ext cx="2672839" cy="1384995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течение 1 часа </a:t>
            </a:r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информирование о принимаемых мерах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создание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мониторинговой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группы, 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выезд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место</a:t>
            </a:r>
          </a:p>
          <a:p>
            <a:pPr algn="ctr"/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Стрелка вниз 63"/>
          <p:cNvSpPr/>
          <p:nvPr/>
        </p:nvSpPr>
        <p:spPr>
          <a:xfrm rot="16200000">
            <a:off x="3078796" y="2918601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трелка вниз 64"/>
          <p:cNvSpPr/>
          <p:nvPr/>
        </p:nvSpPr>
        <p:spPr>
          <a:xfrm rot="16200000">
            <a:off x="6155010" y="2871460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трелка вниз 65"/>
          <p:cNvSpPr/>
          <p:nvPr/>
        </p:nvSpPr>
        <p:spPr>
          <a:xfrm rot="16200000">
            <a:off x="9182959" y="2871460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214428" y="3670180"/>
            <a:ext cx="11831728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1432187" y="2100513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515867" y="2085843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630127" y="2085843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491814" y="2093099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214428" y="925123"/>
            <a:ext cx="11831728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5196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249</Words>
  <Application>Microsoft Office PowerPoint</Application>
  <PresentationFormat>Широкоэкранный</PresentationFormat>
  <Paragraphs>62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Овечкина Юлия Руслановна</dc:creator>
  <cp:lastModifiedBy>Нурахметова Гаухар Сердалиевна</cp:lastModifiedBy>
  <cp:revision>14</cp:revision>
  <cp:lastPrinted>2023-05-02T15:40:24Z</cp:lastPrinted>
  <dcterms:created xsi:type="dcterms:W3CDTF">2023-05-02T14:51:23Z</dcterms:created>
  <dcterms:modified xsi:type="dcterms:W3CDTF">2023-05-03T07:12:39Z</dcterms:modified>
</cp:coreProperties>
</file>