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8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0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8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3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3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4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5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78CE-FF30-4510-A3D9-BFEF76F9544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8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204114" y="1452589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 ҚОРҒАУ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428" y="2336134"/>
            <a:ext cx="2672839" cy="138499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БАҚ-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тұрақты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мониторинг,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патронаждық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бару,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аулаларды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аралау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kk-KZ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азаматтардың өтініштері мен қабылдауларына мониторинг, білім ұйымдарында балалардың ахуалына және т.б. </a:t>
            </a:r>
            <a:r>
              <a:rPr lang="kk-KZ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</a:t>
            </a:r>
            <a:r>
              <a:rPr lang="kk-KZ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ониторингті жүзеге асырады 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34067" y="1452589"/>
            <a:ext cx="1847316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 ҚҰҚЫҚТАРЫ ЖӨНІНДЕГІ ӨҢІРЛІК УӘКІЛ (</a:t>
            </a:r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БҚӨУ</a:t>
            </a:r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67666" y="4527582"/>
            <a:ext cx="1847316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орнына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орнын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қарау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СМС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бекіту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Жәбірленушіден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Куәгерлерден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Қорғаушыны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ұсыну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Жәбірленушіні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зорлаушыдан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оқшаулау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ҚІЖК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сәйкес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тергеу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іс-шараларын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5607" y="4530458"/>
            <a:ext cx="1847316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белгілерін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Баланың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өмірі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денсаулығына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қауіпті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-ала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диагнозды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бекіту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Тиісті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көлемде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медициналық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көмек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694" y="4527582"/>
            <a:ext cx="1847316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Балалардың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өмірі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денсаулығына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қауіпті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Психологиялық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көмек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беру </a:t>
            </a: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Баланың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талаптарын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i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000" i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тамақ</a:t>
            </a:r>
            <a:r>
              <a:rPr lang="ru-RU" sz="1000" i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i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киім</a:t>
            </a:r>
            <a:r>
              <a:rPr lang="ru-RU" sz="1000" i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қамқорлығында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болмаса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КБО, БҚО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орналастыру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23851" y="4530458"/>
            <a:ext cx="184731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прокурорын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тағайындау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Қадағалауды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41533" y="4527582"/>
            <a:ext cx="1847316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Алғашқы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қажеттіліктерін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көрсетулер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38423"/>
            <a:ext cx="12191968" cy="420801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БАЛАЛАРҒА ҚАТЫСТЫ ЗОРЛЫҚ-ЗОМБЫЛЫҚ ФАКТІЛЕРІНЕ ЖЕДЕЛ ДЕН ҚОЮ АЛГОРИТМІ</a:t>
            </a:r>
            <a:endParaRPr lang="ru-RU" sz="18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702" y="1450361"/>
            <a:ext cx="1855861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 БЕРУ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5607" y="1450361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ДЕНСАУЛЫҚ САҚТАУ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51427" y="1450361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ІШКІ ІСТЕР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3024" y="1452589"/>
            <a:ext cx="1855861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 ЖӘНЕ ҚОҒАМДЫҚ ДАМУ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" name="Picture 8" descr="Shape&#10;&#10;Description automatically generated with low confidence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41" y="915399"/>
            <a:ext cx="533505" cy="5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95232" y="992880"/>
            <a:ext cx="353670" cy="35367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2429" y="963879"/>
            <a:ext cx="374076" cy="37407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776" y="1008612"/>
            <a:ext cx="507992" cy="33793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54100" y="974914"/>
            <a:ext cx="389602" cy="389602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49" y="951712"/>
            <a:ext cx="436006" cy="436006"/>
          </a:xfrm>
          <a:prstGeom prst="rect">
            <a:avLst/>
          </a:prstGeom>
        </p:spPr>
      </p:pic>
      <p:sp>
        <p:nvSpPr>
          <p:cNvPr id="37" name="Стрелка вниз 36"/>
          <p:cNvSpPr/>
          <p:nvPr/>
        </p:nvSpPr>
        <p:spPr>
          <a:xfrm>
            <a:off x="5886732" y="2819138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886732" y="3266576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5884067" y="3736656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884067" y="21771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19702" y="2095699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204114" y="3879658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 ҚОРҒАУ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34067" y="3879658"/>
            <a:ext cx="1847316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ӨҢІРДІҢ </a:t>
            </a:r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БҚӨУ</a:t>
            </a:r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ІСБ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702" y="3877430"/>
            <a:ext cx="1855861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 БЕРУ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5607" y="3877430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ДЕНСАУЛЫҚ САҚТАУ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51427" y="3877430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ІШКІ ІСТЕР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43024" y="3879658"/>
            <a:ext cx="1855861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ПРОКУРАТУРА ОРГАНДАРЫ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3055634" y="417237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1054649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7126702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5070942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>
            <a:off x="11054060" y="43465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9093550" y="43465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234694" y="395387"/>
            <a:ext cx="4008330" cy="46166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ЖҰМЫСШЫ ОРГАН– 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ОҚУ-АҒАРТУ МИНИСТРЛІГІ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99258" y="394681"/>
            <a:ext cx="6849141" cy="27699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ЖЕКЕ ЖАУАПКЕРШІЛІК –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ӘКІМ ОРЫНБАСАРЫ, МЕМЛЕКЕТТІК ОРГАН БАСШЫСЫ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09764" y="4383916"/>
            <a:ext cx="1888738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Болған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фактқа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қатысты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қабылданған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шаралар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жұртшылықты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хабардар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Өңірдегі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болған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фактілері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тоқсанына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қабылданған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шаралар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брифинг.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Көмек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сұрақтарды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ІСБ: БАҚ-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тағы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жұмысты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ұйымдастыру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түсіндіру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78591" y="2336134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Кәмелетке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толмағандардың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істері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жөніндегі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комиссия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түскен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сәттен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бастап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сағаттың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ішінде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орналастыру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оны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отбасында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қалдыру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шешім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қабылдайды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59267" y="2329658"/>
            <a:ext cx="2672839" cy="1015663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Балаларға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қатысты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орлық-зомбылық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фактілерін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анықтайды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42948" y="2336134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сағат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ішінде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қабылданатын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шаралар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ақпараттандыру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тобын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құру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орнына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бару </a:t>
            </a: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Стрелка вниз 63"/>
          <p:cNvSpPr/>
          <p:nvPr/>
        </p:nvSpPr>
        <p:spPr>
          <a:xfrm rot="16200000">
            <a:off x="3078796" y="291860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 rot="16200000">
            <a:off x="6155010" y="287146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низ 65"/>
          <p:cNvSpPr/>
          <p:nvPr/>
        </p:nvSpPr>
        <p:spPr>
          <a:xfrm rot="16200000">
            <a:off x="9182959" y="287146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14428" y="3670180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432187" y="210051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15867" y="208584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30127" y="208584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491814" y="2093099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214428" y="925123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19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254</Words>
  <Application>Microsoft Office PowerPoint</Application>
  <PresentationFormat>Широкоэкранный</PresentationFormat>
  <Paragraphs>50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Овечкина Юлия Руслановна</dc:creator>
  <cp:lastModifiedBy>Ахметова Мадина Тоевна</cp:lastModifiedBy>
  <cp:revision>23</cp:revision>
  <cp:lastPrinted>2023-05-02T15:40:24Z</cp:lastPrinted>
  <dcterms:created xsi:type="dcterms:W3CDTF">2023-05-02T14:51:23Z</dcterms:created>
  <dcterms:modified xsi:type="dcterms:W3CDTF">2023-06-02T04:21:26Z</dcterms:modified>
</cp:coreProperties>
</file>