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B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584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401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48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892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232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231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433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246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97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750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78CE-FF30-4510-A3D9-BFEF76F9544F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17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A78CE-FF30-4510-A3D9-BFEF76F9544F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508DA-EC8E-4413-BDD2-DFA31B8A71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280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0204114" y="1452589"/>
            <a:ext cx="1847316" cy="4154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ӘЛЕУМЕТТІК ҚОРҒАУ ОРГАНДАРЫ</a:t>
            </a:r>
            <a:endParaRPr lang="ru-RU" sz="105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4428" y="2336134"/>
            <a:ext cx="2672839" cy="1384995"/>
          </a:xfrm>
          <a:prstGeom prst="rect">
            <a:avLst/>
          </a:prstGeom>
          <a:solidFill>
            <a:srgbClr val="E8EB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БАҚ-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тұрақты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мониторинг,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патронаждық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бару,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аулаларды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аралау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kk-KZ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азаматтардың өтініштері мен қабылдауларына мониторинг, білім ұйымдарында балалардың ахуалына және т.б. </a:t>
            </a:r>
            <a:r>
              <a:rPr lang="kk-KZ" sz="12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</a:t>
            </a:r>
            <a:r>
              <a:rPr lang="kk-KZ" sz="12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ониторингті жүзеге асырады 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34067" y="1452589"/>
            <a:ext cx="1847316" cy="5770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БАЛА ҚҰҚЫҚТАРЫ ЖӨНІНДЕГІ ӨҢІРЛІК УӘКІЛ (</a:t>
            </a:r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БҚӨУ</a:t>
            </a:r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sz="105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67666" y="4527582"/>
            <a:ext cx="1847316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Оқиға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орнына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бару</a:t>
            </a:r>
            <a:endParaRPr lang="ru-RU" sz="10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Оқиға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орнын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қарау</a:t>
            </a:r>
            <a:endParaRPr lang="ru-RU" sz="10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СМС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бекіту</a:t>
            </a:r>
            <a:endParaRPr lang="ru-RU" sz="10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Жәбірленушіден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жауап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алу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Куәгерлерден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жауап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алу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0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Қорғаушыны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ұсыну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0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Жәбірленушіні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зорлаушыдан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оқшаулау</a:t>
            </a:r>
            <a:endParaRPr lang="ru-RU" sz="10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ҚІЖК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сәйкес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тергеу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іс-шараларын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жүргізу</a:t>
            </a:r>
            <a:endParaRPr lang="ru-RU" sz="10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45607" y="4530458"/>
            <a:ext cx="1847316" cy="1631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Зорлық-зомбылық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белгілерін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анықтау</a:t>
            </a:r>
            <a:endParaRPr lang="ru-RU" sz="10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Баланың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өмірі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денсаулығына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қауіпті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анықтау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Алдын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-ала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диагнозды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бекіту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0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00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Тиісті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көлемде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медициналық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көмек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көрсету</a:t>
            </a:r>
            <a:endParaRPr lang="ru-RU" sz="10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4694" y="4527582"/>
            <a:ext cx="1847316" cy="1785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Балалардың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өмірі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денсаулығына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қауіпті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анықтау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Психологиялық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көмек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беру </a:t>
            </a:r>
          </a:p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Баланың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талаптарын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i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1000" i="1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тамақ</a:t>
            </a:r>
            <a:r>
              <a:rPr lang="ru-RU" sz="1000" i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000" i="1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киім</a:t>
            </a:r>
            <a:r>
              <a:rPr lang="ru-RU" sz="1000" i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қамтамасыз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ету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Ата-ана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қамқорлығында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болмаса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КБО, БҚО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орналастыру</a:t>
            </a:r>
            <a:endParaRPr lang="ru-RU" sz="10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23851" y="4530458"/>
            <a:ext cx="1847316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жүргізу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прокурорын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тағайындау</a:t>
            </a:r>
            <a:endParaRPr lang="ru-RU" sz="10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Қадағалауды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қамтамасыз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ету</a:t>
            </a:r>
            <a:endParaRPr lang="ru-RU" sz="10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241533" y="4527582"/>
            <a:ext cx="1847316" cy="8617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Алғашқы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әлеуметтік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қажеттіліктерін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қамтамасыз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ету</a:t>
            </a:r>
            <a:endParaRPr lang="ru-RU" sz="10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Арнайы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әлеуметтік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қызмет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көрсетулер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0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" y="38423"/>
            <a:ext cx="12191968" cy="420801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БАЛАЛАРҒА ҚАТЫСТЫ ЗОРЛЫҚ-ЗОМБЫЛЫҚ ФАКТІЛЕРІНЕ ЖЕДЕЛ ДЕН ҚОЮ АЛГОРИТМІ</a:t>
            </a:r>
            <a:endParaRPr lang="ru-RU" sz="180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9702" y="1450361"/>
            <a:ext cx="1855861" cy="4154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БІЛІМ БЕРУ ОРГАНДАРЫ</a:t>
            </a:r>
            <a:endParaRPr lang="ru-RU" sz="105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45607" y="1450361"/>
            <a:ext cx="1847316" cy="4154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ДЕНСАУЛЫҚ САҚТАУ ОРГАНДАРЫ</a:t>
            </a:r>
            <a:endParaRPr lang="ru-RU" sz="105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251427" y="1450361"/>
            <a:ext cx="1847316" cy="4154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ІШКІ ІСТЕР ОРГАНДАРЫ</a:t>
            </a:r>
            <a:endParaRPr lang="ru-RU" sz="105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43024" y="1452589"/>
            <a:ext cx="1855861" cy="5770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 ЖӘНЕ ҚОҒАМДЫҚ ДАМУ ОРГАНДАРЫ</a:t>
            </a:r>
            <a:endParaRPr lang="ru-RU" sz="105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0" name="Picture 8" descr="Shape&#10;&#10;Description automatically generated with low confidence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2541" y="915399"/>
            <a:ext cx="533505" cy="534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995232" y="992880"/>
            <a:ext cx="353670" cy="353670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82429" y="963879"/>
            <a:ext cx="374076" cy="374076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3776" y="1008612"/>
            <a:ext cx="507992" cy="337938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54100" y="974914"/>
            <a:ext cx="389602" cy="389602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349" y="951712"/>
            <a:ext cx="436006" cy="436006"/>
          </a:xfrm>
          <a:prstGeom prst="rect">
            <a:avLst/>
          </a:prstGeom>
        </p:spPr>
      </p:pic>
      <p:sp>
        <p:nvSpPr>
          <p:cNvPr id="37" name="Стрелка вниз 36"/>
          <p:cNvSpPr/>
          <p:nvPr/>
        </p:nvSpPr>
        <p:spPr>
          <a:xfrm>
            <a:off x="5886732" y="2819138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низ 37"/>
          <p:cNvSpPr/>
          <p:nvPr/>
        </p:nvSpPr>
        <p:spPr>
          <a:xfrm>
            <a:off x="5886732" y="3266576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низ 38"/>
          <p:cNvSpPr/>
          <p:nvPr/>
        </p:nvSpPr>
        <p:spPr>
          <a:xfrm>
            <a:off x="5884067" y="3736656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низ 39"/>
          <p:cNvSpPr/>
          <p:nvPr/>
        </p:nvSpPr>
        <p:spPr>
          <a:xfrm>
            <a:off x="5884067" y="2177131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219702" y="2095699"/>
            <a:ext cx="11831728" cy="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0204114" y="3879658"/>
            <a:ext cx="1847316" cy="4154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ӘЛЕУМЕТТІК ҚОРҒАУ ОРГАНДАРЫ</a:t>
            </a:r>
            <a:endParaRPr lang="ru-RU" sz="105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234067" y="3879658"/>
            <a:ext cx="1847316" cy="2539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ӨҢІРДІҢ </a:t>
            </a:r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БҚӨУ</a:t>
            </a:r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ІСБ</a:t>
            </a:r>
            <a:endParaRPr lang="ru-RU" sz="105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19702" y="3877430"/>
            <a:ext cx="1855861" cy="4154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БІЛІМ БЕРУ ОРГАНДАРЫ</a:t>
            </a:r>
            <a:endParaRPr lang="ru-RU" sz="105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245607" y="3877430"/>
            <a:ext cx="1847316" cy="4154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ДЕНСАУЛЫҚ САҚТАУ ОРГАНДАРЫ</a:t>
            </a:r>
            <a:endParaRPr lang="ru-RU" sz="105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251427" y="3877430"/>
            <a:ext cx="1847316" cy="4154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ІШКІ ІСТЕР ОРГАНДАРЫ</a:t>
            </a:r>
            <a:endParaRPr lang="ru-RU" sz="105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243024" y="3879658"/>
            <a:ext cx="1855861" cy="4154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ПРОКУРАТУРА ОРГАНДАРЫ</a:t>
            </a:r>
            <a:endParaRPr lang="ru-RU" sz="105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Стрелка вниз 49"/>
          <p:cNvSpPr/>
          <p:nvPr/>
        </p:nvSpPr>
        <p:spPr>
          <a:xfrm>
            <a:off x="3055634" y="4172370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низ 50"/>
          <p:cNvSpPr/>
          <p:nvPr/>
        </p:nvSpPr>
        <p:spPr>
          <a:xfrm>
            <a:off x="1054649" y="4345267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трелка вниз 51"/>
          <p:cNvSpPr/>
          <p:nvPr/>
        </p:nvSpPr>
        <p:spPr>
          <a:xfrm>
            <a:off x="7126702" y="4345267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трелка вниз 52"/>
          <p:cNvSpPr/>
          <p:nvPr/>
        </p:nvSpPr>
        <p:spPr>
          <a:xfrm>
            <a:off x="5070942" y="4345267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трелка вниз 53"/>
          <p:cNvSpPr/>
          <p:nvPr/>
        </p:nvSpPr>
        <p:spPr>
          <a:xfrm>
            <a:off x="11054060" y="4346531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трелка вниз 54"/>
          <p:cNvSpPr/>
          <p:nvPr/>
        </p:nvSpPr>
        <p:spPr>
          <a:xfrm>
            <a:off x="9093550" y="4346531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TextBox 55"/>
          <p:cNvSpPr txBox="1"/>
          <p:nvPr/>
        </p:nvSpPr>
        <p:spPr>
          <a:xfrm>
            <a:off x="234694" y="395387"/>
            <a:ext cx="4008330" cy="461665"/>
          </a:xfrm>
          <a:prstGeom prst="rect">
            <a:avLst/>
          </a:prstGeom>
          <a:solidFill>
            <a:srgbClr val="E8EB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ЖҰМЫСШЫ ОРГАН– </a:t>
            </a:r>
            <a:endParaRPr lang="ru-RU" sz="1200" b="1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ОҚУ-АҒАРТУ МИНИСТРЛІГІ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199258" y="394681"/>
            <a:ext cx="6849141" cy="276999"/>
          </a:xfrm>
          <a:prstGeom prst="rect">
            <a:avLst/>
          </a:prstGeom>
          <a:solidFill>
            <a:srgbClr val="E8EB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ЖЕКЕ ЖАУАПКЕРШІЛІК –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ӘКІМ ОРЫНБАСАРЫ, МЕМЛЕКЕТТІК ОРГАН БАСШЫСЫ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209764" y="4383916"/>
            <a:ext cx="1888738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Болған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фактқа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қатысты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b="1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қабылданған</a:t>
            </a:r>
            <a:r>
              <a:rPr lang="ru-RU" sz="10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b="1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шаралар</a:t>
            </a:r>
            <a:r>
              <a:rPr lang="ru-RU" sz="10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туралы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жұртшылықты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жедел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хабардар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ету</a:t>
            </a:r>
            <a:endParaRPr lang="ru-RU" sz="1000" dirty="0" smtClean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Өңірдегі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болған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зорлық-зомбылық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фактілері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бойынша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тоқсанына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рет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b="1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қабылданған</a:t>
            </a:r>
            <a:r>
              <a:rPr lang="ru-RU" sz="10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b="1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шаралар</a:t>
            </a:r>
            <a:r>
              <a:rPr lang="ru-RU" sz="10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b="1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туралы</a:t>
            </a:r>
            <a:r>
              <a:rPr lang="ru-RU" sz="10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брифинг.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Көмек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көрсету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сұрақтарды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бақылау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228600" indent="-228600" algn="just">
              <a:buAutoNum type="arabicPeriod"/>
            </a:pP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ІСБ: БАҚ-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тағы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жұмысты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ұйымдастыру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ақпараттық</a:t>
            </a:r>
            <a:r>
              <a:rPr lang="ru-RU" sz="10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түсіндіру</a:t>
            </a:r>
            <a:endParaRPr lang="ru-RU" sz="10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9378591" y="2336134"/>
            <a:ext cx="2672839" cy="1200329"/>
          </a:xfrm>
          <a:prstGeom prst="rect">
            <a:avLst/>
          </a:prstGeom>
          <a:solidFill>
            <a:srgbClr val="E8EB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Кәмелетке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толмағандардың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істері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жөніндегі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комиссия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түскен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сәттен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бастап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 </a:t>
            </a:r>
            <a:r>
              <a:rPr lang="ru-RU" sz="1200" b="1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сағаттың</a:t>
            </a:r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b="1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ішінде</a:t>
            </a:r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баланы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орналастыру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немесе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оны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отбасында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қалдыру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туралы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шешім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қабылдайды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359267" y="2329658"/>
            <a:ext cx="2672839" cy="1015663"/>
          </a:xfrm>
          <a:prstGeom prst="rect">
            <a:avLst/>
          </a:prstGeom>
          <a:solidFill>
            <a:srgbClr val="E8EBF0"/>
          </a:solidFill>
        </p:spPr>
        <p:txBody>
          <a:bodyPr wrap="square" rtlCol="0">
            <a:spAutoFit/>
          </a:bodyPr>
          <a:lstStyle/>
          <a:p>
            <a:pPr algn="ctr"/>
            <a:endParaRPr lang="ru-RU" sz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Балаларға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қатысты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орлық-зомбылық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фактілерін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b="1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анықтайды</a:t>
            </a:r>
            <a:endParaRPr lang="ru-RU" sz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442948" y="2336134"/>
            <a:ext cx="2672839" cy="1200329"/>
          </a:xfrm>
          <a:prstGeom prst="rect">
            <a:avLst/>
          </a:prstGeom>
          <a:solidFill>
            <a:srgbClr val="E8EBF0"/>
          </a:solidFill>
        </p:spPr>
        <p:txBody>
          <a:bodyPr wrap="square" rtlCol="0">
            <a:spAutoFit/>
          </a:bodyPr>
          <a:lstStyle/>
          <a:p>
            <a:pPr algn="ctr"/>
            <a:endParaRPr lang="ru-RU" sz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</a:t>
            </a:r>
            <a:r>
              <a:rPr lang="ru-RU" sz="1200" b="1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сағат</a:t>
            </a:r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b="1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ішінде</a:t>
            </a:r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b="1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қабылданатын</a:t>
            </a:r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b="1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шаралар</a:t>
            </a:r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b="1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туралы</a:t>
            </a:r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b="1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ақпараттандыру</a:t>
            </a:r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мониторинг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тобын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құру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оқиға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 err="1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орнына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бару </a:t>
            </a:r>
          </a:p>
          <a:p>
            <a:pPr algn="ctr"/>
            <a:endParaRPr lang="ru-RU" sz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Стрелка вниз 63"/>
          <p:cNvSpPr/>
          <p:nvPr/>
        </p:nvSpPr>
        <p:spPr>
          <a:xfrm rot="16200000">
            <a:off x="3078796" y="2918601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трелка вниз 64"/>
          <p:cNvSpPr/>
          <p:nvPr/>
        </p:nvSpPr>
        <p:spPr>
          <a:xfrm rot="16200000">
            <a:off x="6155010" y="2871460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Стрелка вниз 65"/>
          <p:cNvSpPr/>
          <p:nvPr/>
        </p:nvSpPr>
        <p:spPr>
          <a:xfrm rot="16200000">
            <a:off x="9182959" y="2871460"/>
            <a:ext cx="107962" cy="12967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>
            <a:off x="214428" y="3670180"/>
            <a:ext cx="11831728" cy="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1432187" y="2100513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515867" y="2085843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630127" y="2085843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491814" y="2093099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>
            <a:off x="214428" y="925123"/>
            <a:ext cx="11831728" cy="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5196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254</Words>
  <Application>Microsoft Office PowerPoint</Application>
  <PresentationFormat>Широкоэкранный</PresentationFormat>
  <Paragraphs>50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Овечкина Юлия Руслановна</dc:creator>
  <cp:lastModifiedBy>Ахметова Мадина Тоевна</cp:lastModifiedBy>
  <cp:revision>23</cp:revision>
  <cp:lastPrinted>2023-05-02T15:40:24Z</cp:lastPrinted>
  <dcterms:created xsi:type="dcterms:W3CDTF">2023-05-02T14:51:23Z</dcterms:created>
  <dcterms:modified xsi:type="dcterms:W3CDTF">2023-06-02T04:21:26Z</dcterms:modified>
</cp:coreProperties>
</file>