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oogle Shape;107;p1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rgbClr val="E3F0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ru-RU" sz="24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075" name="Google Shape;108;p1"/>
          <p:cNvSpPr>
            <a:spLocks noChangeArrowheads="1"/>
          </p:cNvSpPr>
          <p:nvPr/>
        </p:nvSpPr>
        <p:spPr bwMode="auto">
          <a:xfrm>
            <a:off x="0" y="1241425"/>
            <a:ext cx="9144000" cy="3303588"/>
          </a:xfrm>
          <a:prstGeom prst="rect">
            <a:avLst/>
          </a:prstGeom>
          <a:solidFill>
            <a:srgbClr val="D2E7FF"/>
          </a:solidFill>
          <a:ln w="12700">
            <a:noFill/>
            <a:miter lim="400000"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ru-RU" sz="20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95536" y="1844824"/>
            <a:ext cx="8496943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Шеберлер әлеміне саяхат</a:t>
            </a:r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атты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эстетикалық </a:t>
            </a:r>
            <a:r>
              <a:rPr lang="kk-KZ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сауаттылық </a:t>
            </a:r>
            <a:r>
              <a:rPr lang="kk-KZ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апталығы</a:t>
            </a:r>
            <a:endParaRPr lang="kk-KZ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kk-KZ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жылдың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11-16 қазан аралығы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5555" y="4077072"/>
            <a:ext cx="81369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Апталықтың мақсаты: </a:t>
            </a:r>
          </a:p>
          <a:p>
            <a:pPr algn="ctr"/>
            <a:endParaRPr lang="kk-KZ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еңбекке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музыка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әлеміне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қызығушылығын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функционалдық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сауаттылығын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60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6696"/>
            <a:ext cx="86409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11 октября </a:t>
            </a:r>
            <a:r>
              <a:rPr lang="kk-K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І </a:t>
            </a:r>
            <a:r>
              <a:rPr lang="kk-K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день недели «Мир искусства</a:t>
            </a:r>
            <a:r>
              <a:rPr lang="kk-K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Торжественная </a:t>
            </a:r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линейка,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посвященная открытию недели «Путешествие в мир искусства», классные часы с элементами игры.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1-4 классы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урок-викторина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Знаешь ли ты?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«В мире красок» игра-путешествие, «Путешествие в мир музыки».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5-7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Виртуальная экскурссия по великим музеям,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интеллектуально-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познавательн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игр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«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Білгір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іскер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внеклассное мероприятие «Путешествие в мир музыки». 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8-9 классы: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конкурс постеров «Мир глазами детей».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10-11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классный час «Новые направления в искусстве», «Роль изображений в визуализации информации»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573016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12 октября</a:t>
            </a:r>
            <a:r>
              <a:rPr lang="kk-KZ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kk-K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ІІ </a:t>
            </a:r>
            <a:r>
              <a:rPr lang="kk-K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день недели «Город мастеров</a:t>
            </a:r>
            <a:r>
              <a:rPr lang="kk-K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1-4 </a:t>
            </a:r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классы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выставка - конкурс овощей и фруктов «Волшебница осень», открытый урок «Культурное наследие», творческий урок «Рисуем музыку»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5-7 классы: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конкурс - выставка «Золотая осень», урок-соревнование «Путешествие в мир мастеров», пленэр «Осенние пейзажи», внеклассное мероприятие «Музыка и фантазия»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8-9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мастер-класс «Изготовление сувениров», конкурс-выставка «Народные промыслы», конкурс фото, постеров «Мой любимый край», конкурс для юношей «Жігіттер сұлтаны»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10-11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 видеороликов «Будущие архитекторы», конкурс «Юный дизайнер»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75656" y="3356992"/>
            <a:ext cx="6192688" cy="0"/>
          </a:xfrm>
          <a:prstGeom prst="line">
            <a:avLst/>
          </a:prstGeom>
          <a:ln w="285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02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6696"/>
            <a:ext cx="86409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13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октября - ІІІ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день недели «День этикета» 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День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хороших манер, конкурс «Самый вежливый, культурный класс» 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1-4 классы: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арт-терапия «Что такое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кляксография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?»; интеллектуально-познавательная игра «Правила этикета», внеклассное мероприятие «Цветы и листья» (аппликация).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5-7 классы: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внеклассные мероприятия «Речевой этикет», «А-ну ка девушки!», «Музыкальный ринг», мастер-класс «Изготовление изделий из природного материала» 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8-9 классы: </a:t>
            </a:r>
            <a:r>
              <a:rPr lang="ru-RU" sz="1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квест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-игра «Я, ты, мы». Как вести себя в обществе?, мастер-класс «Лоскутное шитье» 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10-11 классы: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 буклетов, постеров «Хорошие привычки»  конкурс юных архитекторов, проектная деятельность «Мастер интерьера».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068960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14 </a:t>
            </a:r>
            <a:r>
              <a:rPr lang="kk-K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октября - І</a:t>
            </a:r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kk-K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день недели «День творчества» </a:t>
            </a:r>
            <a:endParaRPr lang="kk-KZ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1-4 классы 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выставка ДПИ «Алтын қазына», интеллектуально-познавательная игра,  интегрированый урок музыки и художественного труда «Хочу все знать!», мастер-класс «Волшебные изделия из шерсти». 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5-7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квест урок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Веселые художники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конкурс буклетов, постеров, презентаций «Особенности национальной кухни и кухни народов мира», интегрированный урок музыки и художественного труда «Золотая осень» (дефиле - костюмы на осеннюю тему, изготовленные из вторичного сырья или бросового материала), проектная работа «Анимация глазами детей», выставка «Осенняя ярмарка</a:t>
            </a:r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».</a:t>
            </a:r>
            <a:r>
              <a:rPr lang="kk-KZ" sz="1600" b="1" dirty="0"/>
              <a:t> </a:t>
            </a:r>
            <a:endParaRPr lang="kk-KZ" sz="1600" b="1" dirty="0" smtClean="0"/>
          </a:p>
          <a:p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8-9 </a:t>
            </a:r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</a:t>
            </a:r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презентаций, видеороликов «Мир профессий»,</a:t>
            </a:r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встречи с известными личностями, день профпроб, организация проектной работы «Шеберлер күнбағысы».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10-11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интеллектуально-познавательная игра «Арт-шоу</a:t>
            </a:r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Геометрическая структура чертежа»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75656" y="2924944"/>
            <a:ext cx="6192688" cy="0"/>
          </a:xfrm>
          <a:prstGeom prst="line">
            <a:avLst/>
          </a:prstGeom>
          <a:ln w="285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69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64096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kk-K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октября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kk-K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день недели «Осенние краски</a:t>
            </a:r>
            <a:r>
              <a:rPr lang="kk-KZ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kk-K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1-4 </a:t>
            </a:r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внеклассное мероприятие «Волшебница осень».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5-7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интелектуально-познавательная игра «Великие композиторы казахской земли», посвященная юбилейной дате композитора Дины Нурпеисовой, интегрированная викторина «Өнердің барлық қырлары».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8-9, 10-11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осенний бал «Красота осени», день защита творческих проектов.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573016"/>
            <a:ext cx="856895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kk-KZ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І день недели «Как прекрасен этот мир! » 16 октября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1-4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классный час с элементами игры «Как прекрасен этот мир!», мастер-класс «Изготовление кормушек для птиц».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5-7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Интегрированный урок музыки и художественного труда «Хочу все знать», посвященный юбилейной дате композитора Дины Нурпеисовой, внеклассное мероприятие «Мисс осень».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8-9 классы: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КВН «Осенний калейдоскоп». 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10-11 классы: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«Творческие проекты».</a:t>
            </a:r>
            <a:endParaRPr lang="ru-RU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39652" y="3068960"/>
            <a:ext cx="6192688" cy="0"/>
          </a:xfrm>
          <a:prstGeom prst="line">
            <a:avLst/>
          </a:prstGeom>
          <a:ln w="285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8718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540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Elesheva</dc:creator>
  <cp:lastModifiedBy>Elesheva</cp:lastModifiedBy>
  <cp:revision>27</cp:revision>
  <dcterms:created xsi:type="dcterms:W3CDTF">2021-09-01T05:53:19Z</dcterms:created>
  <dcterms:modified xsi:type="dcterms:W3CDTF">2021-09-21T13:24:44Z</dcterms:modified>
</cp:coreProperties>
</file>