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129013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КГУ «ОШ имени </a:t>
            </a:r>
            <a:r>
              <a:rPr lang="ru-RU" b="1" dirty="0" err="1" smtClean="0"/>
              <a:t>Алихана</a:t>
            </a:r>
            <a:r>
              <a:rPr lang="ru-RU" b="1" dirty="0" smtClean="0"/>
              <a:t> </a:t>
            </a:r>
            <a:r>
              <a:rPr lang="ru-RU" b="1" dirty="0" err="1" smtClean="0"/>
              <a:t>Бокейхана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11960" y="1844825"/>
            <a:ext cx="4824536" cy="158417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исследования: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Влияние приема  «Тонкие и толстые вопросы» на развитие навыка смыслового чтения на уроках казахского языка и  литературы, русского языка и  иностранного языка.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3573016"/>
            <a:ext cx="8604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влияние  приема «Тонкие и толстые вопросы» на развитие навыка смыслового чтения на уроках казахского языка и  литературы, русского языка и  иностранного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языка  в 5 классе в течение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четверти  2023 учебного 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5132" y="4681012"/>
            <a:ext cx="8135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Учащиеся 5 класса  могут  ориентироваться в содержании текстовой информации, понимать целостный смысл, выделять и интерпретировать необходимую информацию, проводить рефлексию.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8" r="9378"/>
          <a:stretch>
            <a:fillRect/>
          </a:stretch>
        </p:blipFill>
        <p:spPr bwMode="auto">
          <a:xfrm>
            <a:off x="467544" y="476672"/>
            <a:ext cx="3672408" cy="301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55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</TotalTime>
  <Words>103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Презентация PowerPoint</vt:lpstr>
      <vt:lpstr>КГУ «ОШ имени Алихана Бокейхана»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Админ</cp:lastModifiedBy>
  <cp:revision>3</cp:revision>
  <dcterms:modified xsi:type="dcterms:W3CDTF">2023-11-01T02:17:14Z</dcterms:modified>
</cp:coreProperties>
</file>