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9" r:id="rId6"/>
    <p:sldId id="265" r:id="rId7"/>
    <p:sldId id="266" r:id="rId8"/>
    <p:sldId id="268" r:id="rId9"/>
    <p:sldId id="267" r:id="rId10"/>
    <p:sldId id="258" r:id="rId11"/>
    <p:sldId id="270" r:id="rId12"/>
    <p:sldId id="274" r:id="rId13"/>
    <p:sldId id="271" r:id="rId14"/>
    <p:sldId id="275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29.03.2023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156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079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04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29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8250" y="2132856"/>
            <a:ext cx="8714184" cy="1821904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/>
              <a:t>Месячник, посвященный инклюзивному образованию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4742" y="774034"/>
            <a:ext cx="10297143" cy="338336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dirty="0"/>
              <a:t>КГУ «Школа-гимназия им. А. </a:t>
            </a:r>
            <a:r>
              <a:rPr lang="ru-RU" dirty="0" err="1"/>
              <a:t>Байтурсынулы</a:t>
            </a:r>
            <a:r>
              <a:rPr lang="ru-RU" dirty="0"/>
              <a:t>» отдела образования </a:t>
            </a:r>
            <a:r>
              <a:rPr lang="ru-RU" dirty="0" err="1"/>
              <a:t>Абайского</a:t>
            </a:r>
            <a:r>
              <a:rPr lang="ru-RU" dirty="0"/>
              <a:t> района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ADCFE6-1343-48A8-B574-F6EBDCEDB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3" y="85162"/>
            <a:ext cx="1853867" cy="1821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AD3299DC-6AA0-4B46-A169-96C3B5978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620688"/>
            <a:ext cx="4774232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    Педагогика сотрудничества – это союз педагогов, детей и родителей. Все родители стремятся к тому, чтобы их ребенок был счастлив. А по-настоящему счастлив тот ребенок, который окружен заботой и вниманием со стороны любящих его людей. </a:t>
            </a:r>
          </a:p>
          <a:p>
            <a:r>
              <a:rPr lang="ru-RU" dirty="0"/>
              <a:t>     Современный руководитель должен непосредственно включаться в процесс взаимодействия с родителями, организуя встречи с ними. Ведь помощь родителям, это помощь ребёнку. А родители, воспитывающие детей с ООП, как никто другой нуждаются в поддержке и помощи. </a:t>
            </a:r>
          </a:p>
          <a:p>
            <a:r>
              <a:rPr lang="ru-RU" dirty="0"/>
              <a:t>     Л.П. </a:t>
            </a:r>
            <a:r>
              <a:rPr lang="ru-RU" dirty="0" err="1"/>
              <a:t>Мухутдинова</a:t>
            </a:r>
            <a:r>
              <a:rPr lang="ru-RU" dirty="0"/>
              <a:t> систематически помогает родителям в поисках методов педагогического воздействия на детей, использовать их жизненный опыт и личные способности.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BE8667-3541-4D25-9076-B937CB76E5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8791" b="287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A4C8E9-12F3-43CB-8122-BD4BDF0B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608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7CE614B4-3FD7-48F3-8D37-17092568174D}"/>
              </a:ext>
            </a:extLst>
          </p:cNvPr>
          <p:cNvSpPr/>
          <p:nvPr/>
        </p:nvSpPr>
        <p:spPr>
          <a:xfrm>
            <a:off x="1919536" y="620688"/>
            <a:ext cx="9577064" cy="3960440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+mj-lt"/>
              </a:rPr>
              <a:t>    С 27.02 по 27.03.2023 в школе проходил «Месячник, посвящённый инклюзивному образованию».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+mj-lt"/>
              </a:rPr>
              <a:t>   Основная идея всех мероприятий в рамках тематического месячника : «Разные возможности- равные права» . Согласно плану, КГУ «Школа-гимназия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им.А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Байтурсынулы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» выполняет основные задачи, которые стоят перед школой- гимназии: просвещение общественности по вопросам инклюзии и инклюзивного образования; раскрытие потенциала обучающихся с ООП  в общеобразовательном пространстве, предупреждение, таким образом, стереотипного восприятия детей.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Проводимые мероприятия способствовали нравственному и духовному развитию детей, формированию атмосферы дружбы, уважения, взаимопонимания и поддержки в школьном коллективе, формированию толерантного отношения к людям с ограниченными возможностями.</a:t>
            </a:r>
          </a:p>
          <a:p>
            <a:pPr algn="just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171DCD-1191-4A13-B30D-9EB238CCC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4" y="404664"/>
            <a:ext cx="1528760" cy="15024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10400" y="836712"/>
            <a:ext cx="4558208" cy="4464496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/>
              <a:t>    Просмотр социальных роликов дает возможность развивать психологическую компетентность детей познакомить с различными социальными типажами (людьми с разными типами темперамента, принадлежащими к разным социальным слоям общества, выполняющими разные социальные роли и т.д.), учит взаимодействию с ними, наблюдая за развитием сюжета. В рамках Месячника, посвященному инклюзивному образованию, с учащимися школы, был организован совместный просмотр и обсуждение социального ролика «Дети должны учиться вместе». Анализ просмотренного ролика помог найти решения в тех проблемных ситуациях, которые раньше казались неразрешимыми, учит детей быть добрыми и смотреть в будущее с оптимизмом. В заключении с детьми была проведена эмоциональная и смысловая оценка содержания просмотренного видеоролика.</a:t>
            </a:r>
          </a:p>
        </p:txBody>
      </p:sp>
      <p:sp>
        <p:nvSpPr>
          <p:cNvPr id="4" name="AutoShape 2" descr="blob:https://web.whatsapp.com/c1a1e4a6-bad3-4e0a-8860-c85795f09251">
            <a:extLst>
              <a:ext uri="{FF2B5EF4-FFF2-40B4-BE49-F238E27FC236}">
                <a16:creationId xmlns:a16="http://schemas.microsoft.com/office/drawing/2014/main" id="{C65B2224-0EC3-4019-A619-89F74DCE58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3EFAC7-24F6-4E48-AC0C-6E95C12FAF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218" r="10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028580" y="5181600"/>
            <a:ext cx="10396011" cy="983704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/>
              <a:t>В КГУ "Школа-гимназия им. </a:t>
            </a:r>
            <a:r>
              <a:rPr lang="ru-RU" dirty="0" err="1"/>
              <a:t>А.Байтурсыулы</a:t>
            </a:r>
            <a:r>
              <a:rPr lang="ru-RU" dirty="0"/>
              <a:t>" учителями физической культуры проведено спортивное мероприятие "Спорт без барьеров", посвящённое инклюзивному образованию. Цель проведения - формирование толерантного отношения обучающихся к проблемам детей с ограниченными возможностями здоровья.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3B6CDD-2DC8-4A9B-A849-A6839D0CBA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338" b="11338"/>
          <a:stretch>
            <a:fillRect/>
          </a:stretch>
        </p:blipFill>
        <p:spPr/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24BF2BF-CBE3-4E1D-B852-50804EA982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1338" b="113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1BA7CA-1A74-47D4-8D31-C19B8D56B4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32" r="1432"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CFCB373-9EE5-49F4-ADE6-1630C21A1C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8016" b="8016"/>
          <a:stretch>
            <a:fillRect/>
          </a:stretch>
        </p:blipFill>
        <p:spPr/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25C9F4C-BBD2-4B10-9D5E-A49E98D88F5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8016" b="8016"/>
          <a:stretch>
            <a:fillRect/>
          </a:stretch>
        </p:blipFill>
        <p:spPr/>
      </p:pic>
      <p:sp>
        <p:nvSpPr>
          <p:cNvPr id="28" name="Текст 27">
            <a:extLst>
              <a:ext uri="{FF2B5EF4-FFF2-40B4-BE49-F238E27FC236}">
                <a16:creationId xmlns:a16="http://schemas.microsoft.com/office/drawing/2014/main" id="{0673BA57-7076-4400-B9B6-5E99BFEB6C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376" y="5157192"/>
            <a:ext cx="11712624" cy="1556576"/>
          </a:xfrm>
        </p:spPr>
        <p:txBody>
          <a:bodyPr>
            <a:normAutofit/>
          </a:bodyPr>
          <a:lstStyle/>
          <a:p>
            <a:r>
              <a:rPr lang="ru-RU" dirty="0"/>
              <a:t>  Средняя группа ИЗО-студии "Юный художник" в рамках акции «Протянем руку помощи» навестили учащегося 8 класса, Рябцева Николая .</a:t>
            </a:r>
          </a:p>
          <a:p>
            <a:r>
              <a:rPr lang="ru-RU" dirty="0"/>
              <a:t>  Девочки подготовили свою творческую работу, открытку-развертку "Коля !К тебе с приветом ИЗО-студия!« На первом листе изображена дружеская ладонь с тёплыми пожеланиями: здоровья, удачи, смелости ,творчества и мудрости. </a:t>
            </a:r>
          </a:p>
          <a:p>
            <a:r>
              <a:rPr lang="ru-RU" dirty="0"/>
              <a:t>  Коля показал коллекцию рисунков ,"Времена года в </a:t>
            </a:r>
            <a:r>
              <a:rPr lang="ru-RU" dirty="0" err="1"/>
              <a:t>Сарыарке</a:t>
            </a:r>
            <a:r>
              <a:rPr lang="ru-RU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95400" y="5240864"/>
            <a:ext cx="11233248" cy="1356487"/>
          </a:xfrm>
        </p:spPr>
        <p:txBody>
          <a:bodyPr rtlCol="0">
            <a:normAutofit/>
          </a:bodyPr>
          <a:lstStyle/>
          <a:p>
            <a:r>
              <a:rPr lang="ru-RU" dirty="0"/>
              <a:t> Обмен профессиональным педагогическим опытом – важный вид методической работы и эффективный путь повышения уровня методической подготовки любого учителя. В рамках Месячника, посвящённому инклюзивному образованию, специалистами СППС КГУ "Школа-гимназия им. </a:t>
            </a:r>
            <a:r>
              <a:rPr lang="ru-RU" dirty="0" err="1"/>
              <a:t>А.Байтурсынулы</a:t>
            </a:r>
            <a:r>
              <a:rPr lang="ru-RU" dirty="0"/>
              <a:t>"  и КППК#5 , было организовано </a:t>
            </a:r>
            <a:r>
              <a:rPr lang="ru-RU" dirty="0" err="1"/>
              <a:t>взаимопосещение</a:t>
            </a:r>
            <a:r>
              <a:rPr lang="ru-RU" dirty="0"/>
              <a:t> занятий.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B439C1-5CBB-43B1-A585-D699A9A496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515" b="11515"/>
          <a:stretch>
            <a:fillRect/>
          </a:stretch>
        </p:blipFill>
        <p:spPr/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41113D-0642-4D26-8CB3-73D799F9F59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8147" b="8147"/>
          <a:stretch>
            <a:fillRect/>
          </a:stretch>
        </p:blipFill>
        <p:spPr/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AD0DFC-C5D2-4B71-8542-E29C57A4D32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8147" b="8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DAE180ED-AD9C-4E57-A866-117257DC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789105"/>
            <a:ext cx="10801200" cy="1911746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     </a:t>
            </a: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       «Ничто так не сближает, как совместное творчество, совместный поиск, совместные неудачи и находки, когда два совершенно разных и чужих человека вдруг как бы сливаются в единое целое, начинают чувствовать и понимать друг друга так точно и так мгновенно, как никогда не чувствовали и не понимали своих близких».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Юрий Вяземский.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       В рамках Месячника инклюзивного образования, в школе-гимназии, среди учащихся 1-5 классов был проведён конкурс рисунков "Мир, доступный каждому". Все участники конкурса награждены грамотами.</a:t>
            </a:r>
            <a:br>
              <a:rPr lang="ru-RU" dirty="0"/>
            </a:br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62CFE75-DC7A-4172-A3C0-3BF132FF2CF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1338" b="11338"/>
          <a:stretch>
            <a:fillRect/>
          </a:stretch>
        </p:blipFill>
        <p:spPr/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72ED11-24B7-432B-AF9C-560399C63D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3740" r="13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A71869-5A08-464B-BF3D-571676AC63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8147" b="8147"/>
          <a:stretch>
            <a:fillRect/>
          </a:stretch>
        </p:blipFill>
        <p:spPr/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3A93576-037C-43BB-8803-2754B3B005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8147" b="8147"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BB3B0D28-2A6C-4B8A-9711-3DC26C678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400" y="5247558"/>
            <a:ext cx="11161240" cy="127778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 Классный час – это форма воспитательной работы, которая способствует формированию у учащихся системы отношений к окружающему миру. В развивающей системе он имеет немаловажное значение и создаёт условия для интеллектуального развития учащихся, их способностей и достижений, познавательных интересов, кругозора, а также индивидуальных качеств личности.      </a:t>
            </a:r>
          </a:p>
          <a:p>
            <a:r>
              <a:rPr lang="ru-RU" dirty="0"/>
              <a:t>    Роль классного руководителя в адаптации детей с ООП трудно переоценить. Очень важно выработать у ребенка психологическую уверенность в собственной полноценности и создать правильную профессиональную ориентацию. Подготовить к доступным им видам деятельности, создать уверенность в том, что приобретенные знания в той или иной области окажутся полезными в последующем трудоустройстве.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C0A425-E1C3-4DC2-AE21-CCFD36E76F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280" r="1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395B6D-9B31-45DB-9AAB-133B738379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1136" b="21136"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C14381-806D-4EDD-BB87-F3081BA7BD3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26458" b="26458"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86905F-6401-4186-9CDA-96AA290104A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26458" b="26458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35A4D848-A8DF-4D58-BC6A-9E0F4A16DB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1888" y="5297019"/>
            <a:ext cx="10648728" cy="1228325"/>
          </a:xfrm>
        </p:spPr>
        <p:txBody>
          <a:bodyPr>
            <a:normAutofit/>
          </a:bodyPr>
          <a:lstStyle/>
          <a:p>
            <a:r>
              <a:rPr lang="ru-RU" dirty="0"/>
              <a:t>           Школьный психолог чаще всего в школе сотрудничает с классными руководителями, именно они являются посредниками между психологом и обучающимися. Психологическая служба может оказать классному руководителю большую помощь в работе с классом и с родителями, если между психологом и учителем есть взаимопонимание.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88</TotalTime>
  <Words>690</Words>
  <Application>Microsoft Office PowerPoint</Application>
  <PresentationFormat>Широкоэкранный</PresentationFormat>
  <Paragraphs>33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Дети-друзья 16 х 9</vt:lpstr>
      <vt:lpstr>Месячник, посвященный инклюзивному образованию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«Ничто так не сближает, как совместное творчество, совместный поиск, совместные неудачи и находки, когда два совершенно разных и чужих человека вдруг как бы сливаются в единое целое, начинают чувствовать и понимать друг друга так точно и так мгновенно, как никогда не чувствовали и не понимали своих близких».                                                                                                                                                                                   Юрий Вяземский.         В рамках Месячника инклюзивного образования, в школе-гимназии, среди учащихся 1-5 классов был проведён конкурс рисунков "Мир, доступный каждому". Все участники конкурса награждены грамотами. 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Месячник, посвященный инклюзивному образованию</dc:title>
  <dc:creator>Пользователь</dc:creator>
  <cp:keywords/>
  <cp:lastModifiedBy>Пользователь</cp:lastModifiedBy>
  <cp:revision>12</cp:revision>
  <dcterms:created xsi:type="dcterms:W3CDTF">2023-03-29T03:10:40Z</dcterms:created>
  <dcterms:modified xsi:type="dcterms:W3CDTF">2023-03-29T04:39:25Z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