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89" r:id="rId2"/>
    <p:sldId id="259" r:id="rId3"/>
    <p:sldId id="258" r:id="rId4"/>
    <p:sldId id="261" r:id="rId5"/>
    <p:sldId id="291" r:id="rId6"/>
    <p:sldId id="292" r:id="rId7"/>
    <p:sldId id="293" r:id="rId8"/>
    <p:sldId id="294" r:id="rId9"/>
    <p:sldId id="295" r:id="rId10"/>
    <p:sldId id="290" r:id="rId11"/>
  </p:sldIdLst>
  <p:sldSz cx="9144000" cy="5143500" type="screen16x9"/>
  <p:notesSz cx="6858000" cy="9144000"/>
  <p:embeddedFontLst>
    <p:embeddedFont>
      <p:font typeface="Fira Sans" charset="0"/>
      <p:regular r:id="rId13"/>
      <p:bold r:id="rId14"/>
      <p:italic r:id="rId15"/>
      <p:boldItalic r:id="rId16"/>
    </p:embeddedFont>
    <p:embeddedFont>
      <p:font typeface="Fira Sans Extra Condensed Medium" charset="0"/>
      <p:regular r:id="rId17"/>
      <p:bold r:id="rId18"/>
      <p:italic r:id="rId19"/>
      <p:boldItalic r:id="rId20"/>
    </p:embeddedFont>
    <p:embeddedFont>
      <p:font typeface="Fira Sans Medium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75E"/>
    <a:srgbClr val="566871"/>
    <a:srgbClr val="F2A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510" y="-168"/>
      </p:cViewPr>
      <p:guideLst>
        <p:guide orient="horz" pos="259"/>
        <p:guide orient="horz" pos="2984"/>
        <p:guide orient="horz" pos="504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5112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ed6c2d0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1ed6c2d0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9026751953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9026751953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24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16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65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807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84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2093A9D-F487-4889-9CEB-BCBBD42C05ED}"/>
              </a:ext>
            </a:extLst>
          </p:cNvPr>
          <p:cNvSpPr/>
          <p:nvPr/>
        </p:nvSpPr>
        <p:spPr>
          <a:xfrm>
            <a:off x="200025" y="200025"/>
            <a:ext cx="8734425" cy="473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A30F4B-F7F8-401D-B3CE-F227DBD5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464076"/>
            <a:ext cx="1495424" cy="726683"/>
          </a:xfrm>
          <a:prstGeom prst="rect">
            <a:avLst/>
          </a:prstGeom>
        </p:spPr>
      </p:pic>
      <p:sp>
        <p:nvSpPr>
          <p:cNvPr id="6" name="Google Shape;1456;p16">
            <a:extLst>
              <a:ext uri="{FF2B5EF4-FFF2-40B4-BE49-F238E27FC236}">
                <a16:creationId xmlns:a16="http://schemas.microsoft.com/office/drawing/2014/main" xmlns="" id="{EA34C9FA-6B4C-4F9D-A032-1942B65C5547}"/>
              </a:ext>
            </a:extLst>
          </p:cNvPr>
          <p:cNvSpPr txBox="1"/>
          <p:nvPr/>
        </p:nvSpPr>
        <p:spPr>
          <a:xfrm>
            <a:off x="392906" y="1454810"/>
            <a:ext cx="834866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rPr>
              <a:t>ПРАВИЛА И УСЛОВИЯ ПРОВЕДЕНИЯ АТТЕСТАЦИИ ПЕДАГОГОВ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A7FE62-39B5-4989-84D8-768E844C5979}"/>
              </a:ext>
            </a:extLst>
          </p:cNvPr>
          <p:cNvSpPr/>
          <p:nvPr/>
        </p:nvSpPr>
        <p:spPr>
          <a:xfrm>
            <a:off x="866094" y="3311649"/>
            <a:ext cx="7097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К ПРИКАЗУ</a:t>
            </a:r>
            <a:r>
              <a:rPr lang="ru-RU" sz="1200" dirty="0"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 ПРОСВЕЩЕНИЯ РЕСПУБЛИКИ КАЗАХСТАН</a:t>
            </a:r>
            <a:endParaRPr lang="ru-RU" sz="1200" dirty="0">
              <a:latin typeface="Fira Sans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ОТ 20 ДЕКАБРЯ 2022 ГОДА</a:t>
            </a:r>
            <a:endParaRPr lang="ru-RU" sz="1200" dirty="0">
              <a:latin typeface="Fira Sans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№ 533</a:t>
            </a:r>
            <a:endParaRPr lang="ru-RU" sz="1800" dirty="0">
              <a:solidFill>
                <a:srgbClr val="FF0000"/>
              </a:solidFill>
              <a:latin typeface="Fira Sans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7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2093A9D-F487-4889-9CEB-BCBBD42C05ED}"/>
              </a:ext>
            </a:extLst>
          </p:cNvPr>
          <p:cNvSpPr/>
          <p:nvPr/>
        </p:nvSpPr>
        <p:spPr>
          <a:xfrm>
            <a:off x="200025" y="200025"/>
            <a:ext cx="8734425" cy="473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A30F4B-F7F8-401D-B3CE-F227DBD5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464076"/>
            <a:ext cx="1495424" cy="726683"/>
          </a:xfrm>
          <a:prstGeom prst="rect">
            <a:avLst/>
          </a:prstGeom>
        </p:spPr>
      </p:pic>
      <p:sp>
        <p:nvSpPr>
          <p:cNvPr id="6" name="Google Shape;1456;p16">
            <a:extLst>
              <a:ext uri="{FF2B5EF4-FFF2-40B4-BE49-F238E27FC236}">
                <a16:creationId xmlns:a16="http://schemas.microsoft.com/office/drawing/2014/main" xmlns="" id="{EA34C9FA-6B4C-4F9D-A032-1942B65C5547}"/>
              </a:ext>
            </a:extLst>
          </p:cNvPr>
          <p:cNvSpPr txBox="1"/>
          <p:nvPr/>
        </p:nvSpPr>
        <p:spPr>
          <a:xfrm>
            <a:off x="392906" y="1454810"/>
            <a:ext cx="834866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  <a:ea typeface="Fira Sans Medium"/>
                <a:cs typeface="Fira Sans Medium"/>
                <a:sym typeface="Fira Sans Medium"/>
              </a:rPr>
              <a:t>ПРАВИЛА И УСЛОВИЯ ПРОВЕДЕНИЯ АТТЕСТАЦИИ ПЕДАГОГОВ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A7FE62-39B5-4989-84D8-768E844C5979}"/>
              </a:ext>
            </a:extLst>
          </p:cNvPr>
          <p:cNvSpPr/>
          <p:nvPr/>
        </p:nvSpPr>
        <p:spPr>
          <a:xfrm>
            <a:off x="866094" y="3311649"/>
            <a:ext cx="7097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К ПРИКАЗУ</a:t>
            </a:r>
            <a:r>
              <a:rPr lang="ru-RU" sz="1200" dirty="0"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 ПРОСВЕЩЕНИЯ РЕСПУБЛИКИ КАЗАХСТАН</a:t>
            </a:r>
            <a:endParaRPr lang="ru-RU" sz="1200" dirty="0">
              <a:latin typeface="Fira Sans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ОТ 20 ДЕКАБРЯ 2022 ГОДА</a:t>
            </a:r>
            <a:endParaRPr lang="ru-RU" sz="1200" dirty="0">
              <a:latin typeface="Fira Sans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Fira Sans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№ 533</a:t>
            </a:r>
            <a:endParaRPr lang="ru-RU" sz="1800" dirty="0">
              <a:solidFill>
                <a:srgbClr val="FF0000"/>
              </a:solidFill>
              <a:latin typeface="Fira Sans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4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"/>
          <p:cNvSpPr/>
          <p:nvPr/>
        </p:nvSpPr>
        <p:spPr>
          <a:xfrm>
            <a:off x="4498774" y="1636996"/>
            <a:ext cx="4188670" cy="747250"/>
          </a:xfrm>
          <a:custGeom>
            <a:avLst/>
            <a:gdLst/>
            <a:ahLst/>
            <a:cxnLst/>
            <a:rect l="l" t="t" r="r" b="b"/>
            <a:pathLst>
              <a:path w="130478" h="23277" extrusionOk="0">
                <a:moveTo>
                  <a:pt x="37655" y="0"/>
                </a:moveTo>
                <a:cubicBezTo>
                  <a:pt x="35755" y="0"/>
                  <a:pt x="34235" y="1552"/>
                  <a:pt x="34235" y="3452"/>
                </a:cubicBezTo>
                <a:lnTo>
                  <a:pt x="34235" y="7886"/>
                </a:lnTo>
                <a:cubicBezTo>
                  <a:pt x="34184" y="10056"/>
                  <a:pt x="32677" y="11243"/>
                  <a:pt x="31005" y="11243"/>
                </a:cubicBezTo>
                <a:cubicBezTo>
                  <a:pt x="29529" y="11243"/>
                  <a:pt x="27924" y="10319"/>
                  <a:pt x="27078" y="8329"/>
                </a:cubicBezTo>
                <a:cubicBezTo>
                  <a:pt x="25811" y="5384"/>
                  <a:pt x="22866" y="3326"/>
                  <a:pt x="19445" y="3326"/>
                </a:cubicBezTo>
                <a:cubicBezTo>
                  <a:pt x="16089" y="3326"/>
                  <a:pt x="13207" y="5289"/>
                  <a:pt x="11877" y="8139"/>
                </a:cubicBezTo>
                <a:cubicBezTo>
                  <a:pt x="10666" y="10420"/>
                  <a:pt x="8789" y="11316"/>
                  <a:pt x="7111" y="11316"/>
                </a:cubicBezTo>
                <a:cubicBezTo>
                  <a:pt x="6507" y="11316"/>
                  <a:pt x="5928" y="11199"/>
                  <a:pt x="5416" y="10989"/>
                </a:cubicBezTo>
                <a:cubicBezTo>
                  <a:pt x="5353" y="10958"/>
                  <a:pt x="5289" y="10926"/>
                  <a:pt x="5226" y="10894"/>
                </a:cubicBezTo>
                <a:cubicBezTo>
                  <a:pt x="5163" y="10894"/>
                  <a:pt x="5099" y="10863"/>
                  <a:pt x="5068" y="10831"/>
                </a:cubicBezTo>
                <a:cubicBezTo>
                  <a:pt x="5004" y="10799"/>
                  <a:pt x="4909" y="10768"/>
                  <a:pt x="4846" y="10704"/>
                </a:cubicBezTo>
                <a:cubicBezTo>
                  <a:pt x="4339" y="10388"/>
                  <a:pt x="4086" y="10039"/>
                  <a:pt x="3833" y="9849"/>
                </a:cubicBezTo>
                <a:cubicBezTo>
                  <a:pt x="3421" y="9501"/>
                  <a:pt x="2914" y="9311"/>
                  <a:pt x="2344" y="9311"/>
                </a:cubicBezTo>
                <a:cubicBezTo>
                  <a:pt x="1046" y="9311"/>
                  <a:pt x="1" y="10356"/>
                  <a:pt x="1" y="11654"/>
                </a:cubicBezTo>
                <a:cubicBezTo>
                  <a:pt x="1" y="12921"/>
                  <a:pt x="1046" y="13966"/>
                  <a:pt x="2344" y="13966"/>
                </a:cubicBezTo>
                <a:cubicBezTo>
                  <a:pt x="2914" y="13966"/>
                  <a:pt x="3421" y="13776"/>
                  <a:pt x="3833" y="13428"/>
                </a:cubicBezTo>
                <a:cubicBezTo>
                  <a:pt x="4086" y="13238"/>
                  <a:pt x="4339" y="12890"/>
                  <a:pt x="4846" y="12573"/>
                </a:cubicBezTo>
                <a:cubicBezTo>
                  <a:pt x="4909" y="12541"/>
                  <a:pt x="4973" y="12478"/>
                  <a:pt x="5068" y="12446"/>
                </a:cubicBezTo>
                <a:cubicBezTo>
                  <a:pt x="5099" y="12415"/>
                  <a:pt x="5163" y="12383"/>
                  <a:pt x="5226" y="12383"/>
                </a:cubicBezTo>
                <a:cubicBezTo>
                  <a:pt x="5289" y="12351"/>
                  <a:pt x="5353" y="12320"/>
                  <a:pt x="5416" y="12288"/>
                </a:cubicBezTo>
                <a:cubicBezTo>
                  <a:pt x="5928" y="12078"/>
                  <a:pt x="6507" y="11962"/>
                  <a:pt x="7111" y="11962"/>
                </a:cubicBezTo>
                <a:cubicBezTo>
                  <a:pt x="8789" y="11962"/>
                  <a:pt x="10666" y="12857"/>
                  <a:pt x="11877" y="15138"/>
                </a:cubicBezTo>
                <a:cubicBezTo>
                  <a:pt x="13207" y="17988"/>
                  <a:pt x="16089" y="19983"/>
                  <a:pt x="19445" y="19983"/>
                </a:cubicBezTo>
                <a:cubicBezTo>
                  <a:pt x="22866" y="19983"/>
                  <a:pt x="25811" y="17893"/>
                  <a:pt x="27078" y="14948"/>
                </a:cubicBezTo>
                <a:cubicBezTo>
                  <a:pt x="27924" y="12959"/>
                  <a:pt x="29522" y="12034"/>
                  <a:pt x="30994" y="12034"/>
                </a:cubicBezTo>
                <a:cubicBezTo>
                  <a:pt x="32662" y="12034"/>
                  <a:pt x="34168" y="13221"/>
                  <a:pt x="34235" y="15391"/>
                </a:cubicBezTo>
                <a:lnTo>
                  <a:pt x="34235" y="19825"/>
                </a:lnTo>
                <a:cubicBezTo>
                  <a:pt x="34235" y="21725"/>
                  <a:pt x="35755" y="23277"/>
                  <a:pt x="37655" y="23277"/>
                </a:cubicBezTo>
                <a:lnTo>
                  <a:pt x="127025" y="23277"/>
                </a:lnTo>
                <a:cubicBezTo>
                  <a:pt x="128925" y="23277"/>
                  <a:pt x="130477" y="21725"/>
                  <a:pt x="130477" y="19825"/>
                </a:cubicBezTo>
                <a:lnTo>
                  <a:pt x="130477" y="3452"/>
                </a:lnTo>
                <a:cubicBezTo>
                  <a:pt x="130477" y="1552"/>
                  <a:pt x="128925" y="0"/>
                  <a:pt x="127025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>
            <a:off x="4904421" y="1791538"/>
            <a:ext cx="437204" cy="438199"/>
          </a:xfrm>
          <a:custGeom>
            <a:avLst/>
            <a:gdLst/>
            <a:ahLst/>
            <a:cxnLst/>
            <a:rect l="l" t="t" r="r" b="b"/>
            <a:pathLst>
              <a:path w="13619" h="13650" extrusionOk="0">
                <a:moveTo>
                  <a:pt x="6809" y="0"/>
                </a:moveTo>
                <a:cubicBezTo>
                  <a:pt x="3041" y="0"/>
                  <a:pt x="1" y="3040"/>
                  <a:pt x="1" y="6809"/>
                </a:cubicBezTo>
                <a:cubicBezTo>
                  <a:pt x="1" y="10577"/>
                  <a:pt x="3041" y="13649"/>
                  <a:pt x="6809" y="13649"/>
                </a:cubicBezTo>
                <a:cubicBezTo>
                  <a:pt x="10578" y="13649"/>
                  <a:pt x="13618" y="10577"/>
                  <a:pt x="13618" y="6809"/>
                </a:cubicBezTo>
                <a:cubicBezTo>
                  <a:pt x="13618" y="3040"/>
                  <a:pt x="10578" y="0"/>
                  <a:pt x="68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>
            <a:off x="4534376" y="1971472"/>
            <a:ext cx="78298" cy="78298"/>
          </a:xfrm>
          <a:custGeom>
            <a:avLst/>
            <a:gdLst/>
            <a:ahLst/>
            <a:cxnLst/>
            <a:rect l="l" t="t" r="r" b="b"/>
            <a:pathLst>
              <a:path w="2439" h="2439" extrusionOk="0">
                <a:moveTo>
                  <a:pt x="2439" y="1204"/>
                </a:moveTo>
                <a:cubicBezTo>
                  <a:pt x="2439" y="1901"/>
                  <a:pt x="1900" y="2439"/>
                  <a:pt x="1235" y="2439"/>
                </a:cubicBezTo>
                <a:cubicBezTo>
                  <a:pt x="538" y="2439"/>
                  <a:pt x="0" y="1901"/>
                  <a:pt x="0" y="1204"/>
                </a:cubicBezTo>
                <a:cubicBezTo>
                  <a:pt x="0" y="539"/>
                  <a:pt x="538" y="0"/>
                  <a:pt x="1235" y="0"/>
                </a:cubicBezTo>
                <a:cubicBezTo>
                  <a:pt x="1900" y="0"/>
                  <a:pt x="2439" y="539"/>
                  <a:pt x="2439" y="1204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5638445" y="1678665"/>
            <a:ext cx="3007298" cy="663912"/>
          </a:xfrm>
          <a:custGeom>
            <a:avLst/>
            <a:gdLst/>
            <a:ahLst/>
            <a:cxnLst/>
            <a:rect l="l" t="t" r="r" b="b"/>
            <a:pathLst>
              <a:path w="93678" h="20681" extrusionOk="0">
                <a:moveTo>
                  <a:pt x="2154" y="1"/>
                </a:moveTo>
                <a:cubicBezTo>
                  <a:pt x="982" y="1"/>
                  <a:pt x="1" y="951"/>
                  <a:pt x="1" y="2154"/>
                </a:cubicBezTo>
                <a:lnTo>
                  <a:pt x="1" y="18527"/>
                </a:lnTo>
                <a:cubicBezTo>
                  <a:pt x="1" y="19730"/>
                  <a:pt x="982" y="20681"/>
                  <a:pt x="2154" y="20681"/>
                </a:cubicBezTo>
                <a:lnTo>
                  <a:pt x="91524" y="20681"/>
                </a:lnTo>
                <a:cubicBezTo>
                  <a:pt x="92728" y="20681"/>
                  <a:pt x="93678" y="19730"/>
                  <a:pt x="93678" y="18527"/>
                </a:cubicBezTo>
                <a:lnTo>
                  <a:pt x="93678" y="2154"/>
                </a:lnTo>
                <a:cubicBezTo>
                  <a:pt x="93678" y="951"/>
                  <a:pt x="92728" y="1"/>
                  <a:pt x="915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456556" y="1014786"/>
            <a:ext cx="4189665" cy="747282"/>
          </a:xfrm>
          <a:custGeom>
            <a:avLst/>
            <a:gdLst/>
            <a:ahLst/>
            <a:cxnLst/>
            <a:rect l="l" t="t" r="r" b="b"/>
            <a:pathLst>
              <a:path w="130509" h="23278" extrusionOk="0">
                <a:moveTo>
                  <a:pt x="3421" y="1"/>
                </a:moveTo>
                <a:cubicBezTo>
                  <a:pt x="1521" y="1"/>
                  <a:pt x="0" y="1521"/>
                  <a:pt x="0" y="3421"/>
                </a:cubicBezTo>
                <a:lnTo>
                  <a:pt x="0" y="19826"/>
                </a:lnTo>
                <a:cubicBezTo>
                  <a:pt x="0" y="21726"/>
                  <a:pt x="1521" y="23278"/>
                  <a:pt x="3421" y="23278"/>
                </a:cubicBezTo>
                <a:lnTo>
                  <a:pt x="92822" y="23278"/>
                </a:lnTo>
                <a:cubicBezTo>
                  <a:pt x="94723" y="23278"/>
                  <a:pt x="96274" y="21726"/>
                  <a:pt x="96274" y="19826"/>
                </a:cubicBezTo>
                <a:lnTo>
                  <a:pt x="96274" y="15392"/>
                </a:lnTo>
                <a:cubicBezTo>
                  <a:pt x="96325" y="13222"/>
                  <a:pt x="97823" y="12035"/>
                  <a:pt x="99487" y="12035"/>
                </a:cubicBezTo>
                <a:cubicBezTo>
                  <a:pt x="100956" y="12035"/>
                  <a:pt x="102554" y="12959"/>
                  <a:pt x="103400" y="14949"/>
                </a:cubicBezTo>
                <a:lnTo>
                  <a:pt x="103400" y="14917"/>
                </a:lnTo>
                <a:cubicBezTo>
                  <a:pt x="104667" y="17894"/>
                  <a:pt x="107612" y="19952"/>
                  <a:pt x="111032" y="19952"/>
                </a:cubicBezTo>
                <a:cubicBezTo>
                  <a:pt x="114389" y="19952"/>
                  <a:pt x="117271" y="17989"/>
                  <a:pt x="118601" y="15139"/>
                </a:cubicBezTo>
                <a:cubicBezTo>
                  <a:pt x="119811" y="12858"/>
                  <a:pt x="121689" y="11962"/>
                  <a:pt x="123366" y="11962"/>
                </a:cubicBezTo>
                <a:cubicBezTo>
                  <a:pt x="123971" y="11962"/>
                  <a:pt x="124550" y="12079"/>
                  <a:pt x="125062" y="12289"/>
                </a:cubicBezTo>
                <a:cubicBezTo>
                  <a:pt x="125125" y="12289"/>
                  <a:pt x="125188" y="12320"/>
                  <a:pt x="125252" y="12352"/>
                </a:cubicBezTo>
                <a:cubicBezTo>
                  <a:pt x="125315" y="12384"/>
                  <a:pt x="125378" y="12415"/>
                  <a:pt x="125410" y="12447"/>
                </a:cubicBezTo>
                <a:cubicBezTo>
                  <a:pt x="125505" y="12479"/>
                  <a:pt x="125568" y="12510"/>
                  <a:pt x="125632" y="12542"/>
                </a:cubicBezTo>
                <a:cubicBezTo>
                  <a:pt x="125632" y="12542"/>
                  <a:pt x="125632" y="12542"/>
                  <a:pt x="125632" y="12574"/>
                </a:cubicBezTo>
                <a:cubicBezTo>
                  <a:pt x="126138" y="12890"/>
                  <a:pt x="126392" y="13239"/>
                  <a:pt x="126645" y="13429"/>
                </a:cubicBezTo>
                <a:cubicBezTo>
                  <a:pt x="127057" y="13777"/>
                  <a:pt x="127563" y="13967"/>
                  <a:pt x="128165" y="13967"/>
                </a:cubicBezTo>
                <a:cubicBezTo>
                  <a:pt x="129432" y="13967"/>
                  <a:pt x="130509" y="12922"/>
                  <a:pt x="130509" y="11623"/>
                </a:cubicBezTo>
                <a:cubicBezTo>
                  <a:pt x="130509" y="10325"/>
                  <a:pt x="129432" y="9280"/>
                  <a:pt x="128165" y="9280"/>
                </a:cubicBezTo>
                <a:cubicBezTo>
                  <a:pt x="127563" y="9280"/>
                  <a:pt x="127057" y="9502"/>
                  <a:pt x="126645" y="9850"/>
                </a:cubicBezTo>
                <a:cubicBezTo>
                  <a:pt x="126392" y="10008"/>
                  <a:pt x="126138" y="10388"/>
                  <a:pt x="125632" y="10705"/>
                </a:cubicBezTo>
                <a:cubicBezTo>
                  <a:pt x="125568" y="10737"/>
                  <a:pt x="125505" y="10768"/>
                  <a:pt x="125410" y="10832"/>
                </a:cubicBezTo>
                <a:cubicBezTo>
                  <a:pt x="125378" y="10863"/>
                  <a:pt x="125315" y="10863"/>
                  <a:pt x="125283" y="10895"/>
                </a:cubicBezTo>
                <a:cubicBezTo>
                  <a:pt x="125188" y="10927"/>
                  <a:pt x="125157" y="10958"/>
                  <a:pt x="125062" y="10990"/>
                </a:cubicBezTo>
                <a:cubicBezTo>
                  <a:pt x="124554" y="11190"/>
                  <a:pt x="123980" y="11302"/>
                  <a:pt x="123381" y="11302"/>
                </a:cubicBezTo>
                <a:cubicBezTo>
                  <a:pt x="121700" y="11302"/>
                  <a:pt x="119815" y="10419"/>
                  <a:pt x="118601" y="8108"/>
                </a:cubicBezTo>
                <a:lnTo>
                  <a:pt x="118601" y="8140"/>
                </a:lnTo>
                <a:cubicBezTo>
                  <a:pt x="117271" y="5290"/>
                  <a:pt x="114389" y="3295"/>
                  <a:pt x="111032" y="3295"/>
                </a:cubicBezTo>
                <a:cubicBezTo>
                  <a:pt x="107612" y="3295"/>
                  <a:pt x="104667" y="5385"/>
                  <a:pt x="103400" y="8330"/>
                </a:cubicBezTo>
                <a:cubicBezTo>
                  <a:pt x="102569" y="10319"/>
                  <a:pt x="100972" y="11244"/>
                  <a:pt x="99500" y="11244"/>
                </a:cubicBezTo>
                <a:cubicBezTo>
                  <a:pt x="97832" y="11244"/>
                  <a:pt x="96325" y="10057"/>
                  <a:pt x="96274" y="7887"/>
                </a:cubicBezTo>
                <a:lnTo>
                  <a:pt x="96274" y="3421"/>
                </a:lnTo>
                <a:cubicBezTo>
                  <a:pt x="96274" y="1521"/>
                  <a:pt x="94723" y="1"/>
                  <a:pt x="92822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3772873" y="1169295"/>
            <a:ext cx="496176" cy="438263"/>
          </a:xfrm>
          <a:custGeom>
            <a:avLst/>
            <a:gdLst/>
            <a:ahLst/>
            <a:cxnLst/>
            <a:rect l="l" t="t" r="r" b="b"/>
            <a:pathLst>
              <a:path w="15456" h="13652" extrusionOk="0">
                <a:moveTo>
                  <a:pt x="7736" y="1"/>
                </a:moveTo>
                <a:cubicBezTo>
                  <a:pt x="6877" y="1"/>
                  <a:pt x="6005" y="164"/>
                  <a:pt x="5163" y="508"/>
                </a:cubicBezTo>
                <a:cubicBezTo>
                  <a:pt x="1679" y="1933"/>
                  <a:pt x="1" y="5924"/>
                  <a:pt x="1426" y="9407"/>
                </a:cubicBezTo>
                <a:cubicBezTo>
                  <a:pt x="2507" y="12048"/>
                  <a:pt x="5062" y="13652"/>
                  <a:pt x="7752" y="13652"/>
                </a:cubicBezTo>
                <a:cubicBezTo>
                  <a:pt x="8611" y="13652"/>
                  <a:pt x="9483" y="13489"/>
                  <a:pt x="10325" y="13144"/>
                </a:cubicBezTo>
                <a:cubicBezTo>
                  <a:pt x="13809" y="11719"/>
                  <a:pt x="15455" y="7729"/>
                  <a:pt x="14062" y="4245"/>
                </a:cubicBezTo>
                <a:cubicBezTo>
                  <a:pt x="12982" y="1604"/>
                  <a:pt x="10426" y="1"/>
                  <a:pt x="77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>
            <a:off x="4531326" y="1349294"/>
            <a:ext cx="78298" cy="78298"/>
          </a:xfrm>
          <a:custGeom>
            <a:avLst/>
            <a:gdLst/>
            <a:ahLst/>
            <a:cxnLst/>
            <a:rect l="l" t="t" r="r" b="b"/>
            <a:pathLst>
              <a:path w="2439" h="2439" extrusionOk="0">
                <a:moveTo>
                  <a:pt x="2439" y="1203"/>
                </a:moveTo>
                <a:cubicBezTo>
                  <a:pt x="2439" y="1900"/>
                  <a:pt x="1900" y="2439"/>
                  <a:pt x="1203" y="2439"/>
                </a:cubicBezTo>
                <a:cubicBezTo>
                  <a:pt x="538" y="2439"/>
                  <a:pt x="0" y="1900"/>
                  <a:pt x="0" y="1203"/>
                </a:cubicBezTo>
                <a:cubicBezTo>
                  <a:pt x="0" y="538"/>
                  <a:pt x="538" y="0"/>
                  <a:pt x="1203" y="0"/>
                </a:cubicBezTo>
                <a:cubicBezTo>
                  <a:pt x="1900" y="0"/>
                  <a:pt x="2439" y="538"/>
                  <a:pt x="2439" y="120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>
            <a:off x="497230" y="1056487"/>
            <a:ext cx="3008293" cy="663912"/>
          </a:xfrm>
          <a:custGeom>
            <a:avLst/>
            <a:gdLst/>
            <a:ahLst/>
            <a:cxnLst/>
            <a:rect l="l" t="t" r="r" b="b"/>
            <a:pathLst>
              <a:path w="93709" h="20681" extrusionOk="0">
                <a:moveTo>
                  <a:pt x="2154" y="0"/>
                </a:moveTo>
                <a:cubicBezTo>
                  <a:pt x="982" y="0"/>
                  <a:pt x="0" y="950"/>
                  <a:pt x="0" y="2154"/>
                </a:cubicBezTo>
                <a:lnTo>
                  <a:pt x="0" y="18527"/>
                </a:lnTo>
                <a:cubicBezTo>
                  <a:pt x="0" y="19730"/>
                  <a:pt x="982" y="20680"/>
                  <a:pt x="2154" y="20680"/>
                </a:cubicBezTo>
                <a:lnTo>
                  <a:pt x="91555" y="20680"/>
                </a:lnTo>
                <a:cubicBezTo>
                  <a:pt x="92759" y="20680"/>
                  <a:pt x="93709" y="19730"/>
                  <a:pt x="93709" y="18527"/>
                </a:cubicBezTo>
                <a:lnTo>
                  <a:pt x="93709" y="2154"/>
                </a:lnTo>
                <a:cubicBezTo>
                  <a:pt x="93709" y="950"/>
                  <a:pt x="92727" y="0"/>
                  <a:pt x="915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>
            <a:off x="3873546" y="1243548"/>
            <a:ext cx="288762" cy="288762"/>
          </a:xfrm>
          <a:custGeom>
            <a:avLst/>
            <a:gdLst/>
            <a:ahLst/>
            <a:cxnLst/>
            <a:rect l="l" t="t" r="r" b="b"/>
            <a:pathLst>
              <a:path w="8995" h="8995" extrusionOk="0">
                <a:moveTo>
                  <a:pt x="4497" y="2692"/>
                </a:moveTo>
                <a:cubicBezTo>
                  <a:pt x="5511" y="2692"/>
                  <a:pt x="6334" y="3516"/>
                  <a:pt x="6334" y="4497"/>
                </a:cubicBezTo>
                <a:cubicBezTo>
                  <a:pt x="6334" y="5511"/>
                  <a:pt x="5511" y="6334"/>
                  <a:pt x="4497" y="6334"/>
                </a:cubicBezTo>
                <a:cubicBezTo>
                  <a:pt x="3515" y="6334"/>
                  <a:pt x="2692" y="5511"/>
                  <a:pt x="2692" y="4497"/>
                </a:cubicBezTo>
                <a:cubicBezTo>
                  <a:pt x="2692" y="3516"/>
                  <a:pt x="3515" y="2692"/>
                  <a:pt x="4497" y="2692"/>
                </a:cubicBezTo>
                <a:close/>
                <a:moveTo>
                  <a:pt x="4497" y="2376"/>
                </a:moveTo>
                <a:cubicBezTo>
                  <a:pt x="3325" y="2376"/>
                  <a:pt x="2375" y="3326"/>
                  <a:pt x="2375" y="4497"/>
                </a:cubicBezTo>
                <a:cubicBezTo>
                  <a:pt x="2375" y="5669"/>
                  <a:pt x="3325" y="6651"/>
                  <a:pt x="4497" y="6651"/>
                </a:cubicBezTo>
                <a:cubicBezTo>
                  <a:pt x="5701" y="6651"/>
                  <a:pt x="6651" y="5669"/>
                  <a:pt x="6651" y="4497"/>
                </a:cubicBezTo>
                <a:cubicBezTo>
                  <a:pt x="6651" y="3326"/>
                  <a:pt x="5701" y="2376"/>
                  <a:pt x="4497" y="2376"/>
                </a:cubicBezTo>
                <a:close/>
                <a:moveTo>
                  <a:pt x="4782" y="317"/>
                </a:moveTo>
                <a:cubicBezTo>
                  <a:pt x="4877" y="317"/>
                  <a:pt x="4909" y="381"/>
                  <a:pt x="4909" y="444"/>
                </a:cubicBezTo>
                <a:lnTo>
                  <a:pt x="4909" y="1489"/>
                </a:lnTo>
                <a:lnTo>
                  <a:pt x="5036" y="1521"/>
                </a:lnTo>
                <a:cubicBezTo>
                  <a:pt x="5479" y="1616"/>
                  <a:pt x="5859" y="1774"/>
                  <a:pt x="6239" y="2027"/>
                </a:cubicBezTo>
                <a:lnTo>
                  <a:pt x="6334" y="2091"/>
                </a:lnTo>
                <a:lnTo>
                  <a:pt x="7094" y="1331"/>
                </a:lnTo>
                <a:cubicBezTo>
                  <a:pt x="7110" y="1315"/>
                  <a:pt x="7142" y="1307"/>
                  <a:pt x="7173" y="1307"/>
                </a:cubicBezTo>
                <a:cubicBezTo>
                  <a:pt x="7205" y="1307"/>
                  <a:pt x="7237" y="1315"/>
                  <a:pt x="7252" y="1331"/>
                </a:cubicBezTo>
                <a:lnTo>
                  <a:pt x="7664" y="1742"/>
                </a:lnTo>
                <a:cubicBezTo>
                  <a:pt x="7727" y="1806"/>
                  <a:pt x="7727" y="1869"/>
                  <a:pt x="7664" y="1932"/>
                </a:cubicBezTo>
                <a:lnTo>
                  <a:pt x="6936" y="2661"/>
                </a:lnTo>
                <a:lnTo>
                  <a:pt x="6999" y="2787"/>
                </a:lnTo>
                <a:cubicBezTo>
                  <a:pt x="7252" y="3136"/>
                  <a:pt x="7411" y="3547"/>
                  <a:pt x="7474" y="3959"/>
                </a:cubicBezTo>
                <a:lnTo>
                  <a:pt x="7506" y="4086"/>
                </a:lnTo>
                <a:lnTo>
                  <a:pt x="8551" y="4086"/>
                </a:lnTo>
                <a:cubicBezTo>
                  <a:pt x="8646" y="4086"/>
                  <a:pt x="8677" y="4149"/>
                  <a:pt x="8677" y="4212"/>
                </a:cubicBezTo>
                <a:lnTo>
                  <a:pt x="8677" y="4782"/>
                </a:lnTo>
                <a:cubicBezTo>
                  <a:pt x="8677" y="4877"/>
                  <a:pt x="8646" y="4909"/>
                  <a:pt x="8551" y="4909"/>
                </a:cubicBezTo>
                <a:lnTo>
                  <a:pt x="7506" y="4909"/>
                </a:lnTo>
                <a:lnTo>
                  <a:pt x="7474" y="5036"/>
                </a:lnTo>
                <a:cubicBezTo>
                  <a:pt x="7411" y="5479"/>
                  <a:pt x="7252" y="5859"/>
                  <a:pt x="6999" y="6239"/>
                </a:cubicBezTo>
                <a:lnTo>
                  <a:pt x="6936" y="6334"/>
                </a:lnTo>
                <a:lnTo>
                  <a:pt x="7664" y="7094"/>
                </a:lnTo>
                <a:cubicBezTo>
                  <a:pt x="7727" y="7126"/>
                  <a:pt x="7727" y="7221"/>
                  <a:pt x="7664" y="7253"/>
                </a:cubicBezTo>
                <a:lnTo>
                  <a:pt x="7252" y="7664"/>
                </a:lnTo>
                <a:cubicBezTo>
                  <a:pt x="7237" y="7696"/>
                  <a:pt x="7205" y="7712"/>
                  <a:pt x="7173" y="7712"/>
                </a:cubicBezTo>
                <a:cubicBezTo>
                  <a:pt x="7142" y="7712"/>
                  <a:pt x="7110" y="7696"/>
                  <a:pt x="7094" y="7664"/>
                </a:cubicBezTo>
                <a:lnTo>
                  <a:pt x="6334" y="6904"/>
                </a:lnTo>
                <a:lnTo>
                  <a:pt x="6239" y="6999"/>
                </a:lnTo>
                <a:cubicBezTo>
                  <a:pt x="5891" y="7221"/>
                  <a:pt x="5479" y="7411"/>
                  <a:pt x="5067" y="7474"/>
                </a:cubicBezTo>
                <a:lnTo>
                  <a:pt x="4941" y="7506"/>
                </a:lnTo>
                <a:lnTo>
                  <a:pt x="4941" y="8551"/>
                </a:lnTo>
                <a:cubicBezTo>
                  <a:pt x="4941" y="8614"/>
                  <a:pt x="4877" y="8678"/>
                  <a:pt x="4814" y="8678"/>
                </a:cubicBezTo>
                <a:lnTo>
                  <a:pt x="4212" y="8678"/>
                </a:lnTo>
                <a:cubicBezTo>
                  <a:pt x="4149" y="8678"/>
                  <a:pt x="4085" y="8614"/>
                  <a:pt x="4085" y="8551"/>
                </a:cubicBezTo>
                <a:lnTo>
                  <a:pt x="4085" y="7506"/>
                </a:lnTo>
                <a:lnTo>
                  <a:pt x="3959" y="7474"/>
                </a:lnTo>
                <a:cubicBezTo>
                  <a:pt x="3547" y="7411"/>
                  <a:pt x="3135" y="7253"/>
                  <a:pt x="2787" y="6999"/>
                </a:cubicBezTo>
                <a:lnTo>
                  <a:pt x="2692" y="6904"/>
                </a:lnTo>
                <a:lnTo>
                  <a:pt x="1932" y="7664"/>
                </a:lnTo>
                <a:cubicBezTo>
                  <a:pt x="1900" y="7696"/>
                  <a:pt x="1869" y="7712"/>
                  <a:pt x="1837" y="7712"/>
                </a:cubicBezTo>
                <a:cubicBezTo>
                  <a:pt x="1805" y="7712"/>
                  <a:pt x="1774" y="7696"/>
                  <a:pt x="1742" y="7664"/>
                </a:cubicBezTo>
                <a:lnTo>
                  <a:pt x="1330" y="7253"/>
                </a:lnTo>
                <a:cubicBezTo>
                  <a:pt x="1299" y="7221"/>
                  <a:pt x="1299" y="7126"/>
                  <a:pt x="1330" y="7094"/>
                </a:cubicBezTo>
                <a:lnTo>
                  <a:pt x="2090" y="6334"/>
                </a:lnTo>
                <a:lnTo>
                  <a:pt x="2027" y="6239"/>
                </a:lnTo>
                <a:cubicBezTo>
                  <a:pt x="1774" y="5859"/>
                  <a:pt x="1615" y="5479"/>
                  <a:pt x="1520" y="5036"/>
                </a:cubicBezTo>
                <a:lnTo>
                  <a:pt x="1520" y="4909"/>
                </a:lnTo>
                <a:lnTo>
                  <a:pt x="444" y="4909"/>
                </a:lnTo>
                <a:cubicBezTo>
                  <a:pt x="380" y="4909"/>
                  <a:pt x="317" y="4846"/>
                  <a:pt x="317" y="4782"/>
                </a:cubicBezTo>
                <a:lnTo>
                  <a:pt x="317" y="4212"/>
                </a:lnTo>
                <a:cubicBezTo>
                  <a:pt x="317" y="4149"/>
                  <a:pt x="380" y="4086"/>
                  <a:pt x="444" y="4086"/>
                </a:cubicBezTo>
                <a:lnTo>
                  <a:pt x="1520" y="4086"/>
                </a:lnTo>
                <a:lnTo>
                  <a:pt x="1520" y="3959"/>
                </a:lnTo>
                <a:cubicBezTo>
                  <a:pt x="1615" y="3547"/>
                  <a:pt x="1774" y="3136"/>
                  <a:pt x="2027" y="2787"/>
                </a:cubicBezTo>
                <a:lnTo>
                  <a:pt x="2090" y="2661"/>
                </a:lnTo>
                <a:lnTo>
                  <a:pt x="1330" y="1932"/>
                </a:lnTo>
                <a:cubicBezTo>
                  <a:pt x="1299" y="1869"/>
                  <a:pt x="1299" y="1806"/>
                  <a:pt x="1330" y="1742"/>
                </a:cubicBezTo>
                <a:lnTo>
                  <a:pt x="1742" y="1331"/>
                </a:lnTo>
                <a:cubicBezTo>
                  <a:pt x="1774" y="1315"/>
                  <a:pt x="1805" y="1307"/>
                  <a:pt x="1837" y="1307"/>
                </a:cubicBezTo>
                <a:cubicBezTo>
                  <a:pt x="1869" y="1307"/>
                  <a:pt x="1900" y="1315"/>
                  <a:pt x="1932" y="1331"/>
                </a:cubicBezTo>
                <a:lnTo>
                  <a:pt x="2660" y="2091"/>
                </a:lnTo>
                <a:lnTo>
                  <a:pt x="2787" y="2027"/>
                </a:lnTo>
                <a:cubicBezTo>
                  <a:pt x="3135" y="1774"/>
                  <a:pt x="3547" y="1616"/>
                  <a:pt x="3959" y="1521"/>
                </a:cubicBezTo>
                <a:lnTo>
                  <a:pt x="4085" y="1489"/>
                </a:lnTo>
                <a:lnTo>
                  <a:pt x="4085" y="444"/>
                </a:lnTo>
                <a:cubicBezTo>
                  <a:pt x="4085" y="381"/>
                  <a:pt x="4149" y="317"/>
                  <a:pt x="4212" y="317"/>
                </a:cubicBezTo>
                <a:close/>
                <a:moveTo>
                  <a:pt x="4212" y="0"/>
                </a:moveTo>
                <a:cubicBezTo>
                  <a:pt x="3959" y="0"/>
                  <a:pt x="3769" y="190"/>
                  <a:pt x="3769" y="444"/>
                </a:cubicBezTo>
                <a:lnTo>
                  <a:pt x="3769" y="1236"/>
                </a:lnTo>
                <a:cubicBezTo>
                  <a:pt x="3389" y="1331"/>
                  <a:pt x="3040" y="1457"/>
                  <a:pt x="2724" y="1679"/>
                </a:cubicBezTo>
                <a:lnTo>
                  <a:pt x="2154" y="1109"/>
                </a:lnTo>
                <a:cubicBezTo>
                  <a:pt x="2074" y="1030"/>
                  <a:pt x="1964" y="990"/>
                  <a:pt x="1849" y="990"/>
                </a:cubicBezTo>
                <a:cubicBezTo>
                  <a:pt x="1734" y="990"/>
                  <a:pt x="1615" y="1030"/>
                  <a:pt x="1520" y="1109"/>
                </a:cubicBezTo>
                <a:lnTo>
                  <a:pt x="1109" y="1521"/>
                </a:lnTo>
                <a:cubicBezTo>
                  <a:pt x="950" y="1711"/>
                  <a:pt x="950" y="1996"/>
                  <a:pt x="1109" y="2154"/>
                </a:cubicBezTo>
                <a:lnTo>
                  <a:pt x="1679" y="2724"/>
                </a:lnTo>
                <a:cubicBezTo>
                  <a:pt x="1457" y="3041"/>
                  <a:pt x="1330" y="3389"/>
                  <a:pt x="1235" y="3769"/>
                </a:cubicBezTo>
                <a:lnTo>
                  <a:pt x="444" y="3769"/>
                </a:lnTo>
                <a:cubicBezTo>
                  <a:pt x="190" y="3769"/>
                  <a:pt x="0" y="3959"/>
                  <a:pt x="0" y="4212"/>
                </a:cubicBezTo>
                <a:lnTo>
                  <a:pt x="0" y="4782"/>
                </a:lnTo>
                <a:cubicBezTo>
                  <a:pt x="0" y="5036"/>
                  <a:pt x="190" y="5226"/>
                  <a:pt x="444" y="5226"/>
                </a:cubicBezTo>
                <a:lnTo>
                  <a:pt x="1235" y="5226"/>
                </a:lnTo>
                <a:cubicBezTo>
                  <a:pt x="1330" y="5606"/>
                  <a:pt x="1489" y="5986"/>
                  <a:pt x="1679" y="6303"/>
                </a:cubicBezTo>
                <a:lnTo>
                  <a:pt x="1109" y="6841"/>
                </a:lnTo>
                <a:cubicBezTo>
                  <a:pt x="950" y="7031"/>
                  <a:pt x="950" y="7316"/>
                  <a:pt x="1109" y="7474"/>
                </a:cubicBezTo>
                <a:lnTo>
                  <a:pt x="1520" y="7886"/>
                </a:lnTo>
                <a:cubicBezTo>
                  <a:pt x="1615" y="7981"/>
                  <a:pt x="1734" y="8029"/>
                  <a:pt x="1849" y="8029"/>
                </a:cubicBezTo>
                <a:cubicBezTo>
                  <a:pt x="1964" y="8029"/>
                  <a:pt x="2074" y="7981"/>
                  <a:pt x="2154" y="7886"/>
                </a:cubicBezTo>
                <a:lnTo>
                  <a:pt x="2724" y="7348"/>
                </a:lnTo>
                <a:cubicBezTo>
                  <a:pt x="3040" y="7538"/>
                  <a:pt x="3389" y="7696"/>
                  <a:pt x="3769" y="7759"/>
                </a:cubicBezTo>
                <a:lnTo>
                  <a:pt x="3769" y="8551"/>
                </a:lnTo>
                <a:cubicBezTo>
                  <a:pt x="3769" y="8804"/>
                  <a:pt x="3959" y="8994"/>
                  <a:pt x="4212" y="8994"/>
                </a:cubicBezTo>
                <a:lnTo>
                  <a:pt x="4814" y="8994"/>
                </a:lnTo>
                <a:cubicBezTo>
                  <a:pt x="5036" y="8994"/>
                  <a:pt x="5226" y="8804"/>
                  <a:pt x="5257" y="8551"/>
                </a:cubicBezTo>
                <a:lnTo>
                  <a:pt x="5257" y="7759"/>
                </a:lnTo>
                <a:cubicBezTo>
                  <a:pt x="5606" y="7696"/>
                  <a:pt x="5986" y="7538"/>
                  <a:pt x="6302" y="7348"/>
                </a:cubicBezTo>
                <a:lnTo>
                  <a:pt x="6872" y="7886"/>
                </a:lnTo>
                <a:cubicBezTo>
                  <a:pt x="6952" y="7981"/>
                  <a:pt x="7062" y="8029"/>
                  <a:pt x="7173" y="8029"/>
                </a:cubicBezTo>
                <a:cubicBezTo>
                  <a:pt x="7284" y="8029"/>
                  <a:pt x="7395" y="7981"/>
                  <a:pt x="7474" y="7886"/>
                </a:cubicBezTo>
                <a:lnTo>
                  <a:pt x="7886" y="7474"/>
                </a:lnTo>
                <a:cubicBezTo>
                  <a:pt x="8076" y="7316"/>
                  <a:pt x="8076" y="7031"/>
                  <a:pt x="7886" y="6841"/>
                </a:cubicBezTo>
                <a:lnTo>
                  <a:pt x="7347" y="6303"/>
                </a:lnTo>
                <a:cubicBezTo>
                  <a:pt x="7537" y="5954"/>
                  <a:pt x="7696" y="5606"/>
                  <a:pt x="7759" y="5226"/>
                </a:cubicBezTo>
                <a:lnTo>
                  <a:pt x="8551" y="5226"/>
                </a:lnTo>
                <a:cubicBezTo>
                  <a:pt x="8804" y="5226"/>
                  <a:pt x="8994" y="5036"/>
                  <a:pt x="8994" y="4782"/>
                </a:cubicBezTo>
                <a:lnTo>
                  <a:pt x="8994" y="4212"/>
                </a:lnTo>
                <a:cubicBezTo>
                  <a:pt x="8994" y="3959"/>
                  <a:pt x="8804" y="3769"/>
                  <a:pt x="8551" y="3769"/>
                </a:cubicBezTo>
                <a:lnTo>
                  <a:pt x="7759" y="3769"/>
                </a:lnTo>
                <a:cubicBezTo>
                  <a:pt x="7696" y="3389"/>
                  <a:pt x="7537" y="3041"/>
                  <a:pt x="7347" y="2724"/>
                </a:cubicBezTo>
                <a:lnTo>
                  <a:pt x="7886" y="2154"/>
                </a:lnTo>
                <a:cubicBezTo>
                  <a:pt x="8076" y="1996"/>
                  <a:pt x="8076" y="1711"/>
                  <a:pt x="7886" y="1521"/>
                </a:cubicBezTo>
                <a:lnTo>
                  <a:pt x="7474" y="1109"/>
                </a:lnTo>
                <a:cubicBezTo>
                  <a:pt x="7395" y="1030"/>
                  <a:pt x="7284" y="990"/>
                  <a:pt x="7173" y="990"/>
                </a:cubicBezTo>
                <a:cubicBezTo>
                  <a:pt x="7062" y="990"/>
                  <a:pt x="6952" y="1030"/>
                  <a:pt x="6872" y="1109"/>
                </a:cubicBezTo>
                <a:lnTo>
                  <a:pt x="6302" y="1679"/>
                </a:lnTo>
                <a:cubicBezTo>
                  <a:pt x="5986" y="1457"/>
                  <a:pt x="5606" y="1331"/>
                  <a:pt x="5257" y="1236"/>
                </a:cubicBezTo>
                <a:lnTo>
                  <a:pt x="5257" y="444"/>
                </a:lnTo>
                <a:cubicBezTo>
                  <a:pt x="5257" y="190"/>
                  <a:pt x="5036" y="0"/>
                  <a:pt x="4814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>
            <a:off x="4012807" y="1268973"/>
            <a:ext cx="11236" cy="12231"/>
          </a:xfrm>
          <a:custGeom>
            <a:avLst/>
            <a:gdLst/>
            <a:ahLst/>
            <a:cxnLst/>
            <a:rect l="l" t="t" r="r" b="b"/>
            <a:pathLst>
              <a:path w="350" h="381" extrusionOk="0">
                <a:moveTo>
                  <a:pt x="159" y="0"/>
                </a:moveTo>
                <a:cubicBezTo>
                  <a:pt x="64" y="0"/>
                  <a:pt x="1" y="95"/>
                  <a:pt x="1" y="190"/>
                </a:cubicBezTo>
                <a:cubicBezTo>
                  <a:pt x="1" y="285"/>
                  <a:pt x="64" y="380"/>
                  <a:pt x="159" y="380"/>
                </a:cubicBezTo>
                <a:cubicBezTo>
                  <a:pt x="286" y="380"/>
                  <a:pt x="349" y="285"/>
                  <a:pt x="349" y="190"/>
                </a:cubicBezTo>
                <a:cubicBezTo>
                  <a:pt x="349" y="95"/>
                  <a:pt x="286" y="0"/>
                  <a:pt x="159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>
            <a:off x="4013834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>
            <a:off x="401585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"/>
          <p:cNvSpPr/>
          <p:nvPr/>
        </p:nvSpPr>
        <p:spPr>
          <a:xfrm>
            <a:off x="401688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6"/>
          <p:cNvSpPr/>
          <p:nvPr/>
        </p:nvSpPr>
        <p:spPr>
          <a:xfrm>
            <a:off x="401688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/>
          <p:nvPr/>
        </p:nvSpPr>
        <p:spPr>
          <a:xfrm>
            <a:off x="4016884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"/>
          <p:cNvSpPr/>
          <p:nvPr/>
        </p:nvSpPr>
        <p:spPr>
          <a:xfrm>
            <a:off x="401791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>
            <a:off x="401791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"/>
          <p:cNvSpPr/>
          <p:nvPr/>
        </p:nvSpPr>
        <p:spPr>
          <a:xfrm>
            <a:off x="4017911" y="126897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"/>
          <p:cNvSpPr/>
          <p:nvPr/>
        </p:nvSpPr>
        <p:spPr>
          <a:xfrm>
            <a:off x="401890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"/>
          <p:cNvSpPr/>
          <p:nvPr/>
        </p:nvSpPr>
        <p:spPr>
          <a:xfrm>
            <a:off x="4020961" y="126897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"/>
          <p:cNvSpPr/>
          <p:nvPr/>
        </p:nvSpPr>
        <p:spPr>
          <a:xfrm>
            <a:off x="40219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6"/>
          <p:cNvSpPr/>
          <p:nvPr/>
        </p:nvSpPr>
        <p:spPr>
          <a:xfrm>
            <a:off x="40219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"/>
          <p:cNvSpPr/>
          <p:nvPr/>
        </p:nvSpPr>
        <p:spPr>
          <a:xfrm>
            <a:off x="402195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6"/>
          <p:cNvSpPr/>
          <p:nvPr/>
        </p:nvSpPr>
        <p:spPr>
          <a:xfrm>
            <a:off x="402298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>
            <a:off x="402298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6"/>
          <p:cNvSpPr/>
          <p:nvPr/>
        </p:nvSpPr>
        <p:spPr>
          <a:xfrm>
            <a:off x="4022983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6"/>
          <p:cNvSpPr/>
          <p:nvPr/>
        </p:nvSpPr>
        <p:spPr>
          <a:xfrm>
            <a:off x="4022983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6"/>
          <p:cNvSpPr/>
          <p:nvPr/>
        </p:nvSpPr>
        <p:spPr>
          <a:xfrm>
            <a:off x="4024010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"/>
          <p:cNvSpPr/>
          <p:nvPr/>
        </p:nvSpPr>
        <p:spPr>
          <a:xfrm>
            <a:off x="4092132" y="1302263"/>
            <a:ext cx="12231" cy="11974"/>
          </a:xfrm>
          <a:custGeom>
            <a:avLst/>
            <a:gdLst/>
            <a:ahLst/>
            <a:cxnLst/>
            <a:rect l="l" t="t" r="r" b="b"/>
            <a:pathLst>
              <a:path w="381" h="373" extrusionOk="0">
                <a:moveTo>
                  <a:pt x="190" y="0"/>
                </a:moveTo>
                <a:cubicBezTo>
                  <a:pt x="143" y="0"/>
                  <a:pt x="95" y="24"/>
                  <a:pt x="63" y="72"/>
                </a:cubicBezTo>
                <a:cubicBezTo>
                  <a:pt x="0" y="135"/>
                  <a:pt x="0" y="230"/>
                  <a:pt x="63" y="325"/>
                </a:cubicBezTo>
                <a:cubicBezTo>
                  <a:pt x="95" y="357"/>
                  <a:pt x="143" y="372"/>
                  <a:pt x="190" y="372"/>
                </a:cubicBezTo>
                <a:cubicBezTo>
                  <a:pt x="238" y="372"/>
                  <a:pt x="285" y="357"/>
                  <a:pt x="317" y="325"/>
                </a:cubicBezTo>
                <a:cubicBezTo>
                  <a:pt x="380" y="262"/>
                  <a:pt x="380" y="135"/>
                  <a:pt x="317" y="72"/>
                </a:cubicBezTo>
                <a:cubicBezTo>
                  <a:pt x="285" y="24"/>
                  <a:pt x="238" y="0"/>
                  <a:pt x="190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>
            <a:off x="4092132" y="1301493"/>
            <a:ext cx="0" cy="13258"/>
          </a:xfrm>
          <a:custGeom>
            <a:avLst/>
            <a:gdLst/>
            <a:ahLst/>
            <a:cxnLst/>
            <a:rect l="l" t="t" r="r" b="b"/>
            <a:pathLst>
              <a:path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6"/>
          <p:cNvSpPr/>
          <p:nvPr/>
        </p:nvSpPr>
        <p:spPr>
          <a:xfrm>
            <a:off x="409213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6"/>
          <p:cNvSpPr/>
          <p:nvPr/>
        </p:nvSpPr>
        <p:spPr>
          <a:xfrm>
            <a:off x="409213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"/>
          <p:cNvSpPr/>
          <p:nvPr/>
        </p:nvSpPr>
        <p:spPr>
          <a:xfrm>
            <a:off x="40931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40931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>
            <a:off x="409312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40941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40941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409415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/>
          <p:nvPr/>
        </p:nvSpPr>
        <p:spPr>
          <a:xfrm>
            <a:off x="409518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"/>
          <p:cNvSpPr/>
          <p:nvPr/>
        </p:nvSpPr>
        <p:spPr>
          <a:xfrm>
            <a:off x="409617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6"/>
          <p:cNvSpPr/>
          <p:nvPr/>
        </p:nvSpPr>
        <p:spPr>
          <a:xfrm>
            <a:off x="409617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6"/>
          <p:cNvSpPr/>
          <p:nvPr/>
        </p:nvSpPr>
        <p:spPr>
          <a:xfrm>
            <a:off x="409617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6"/>
          <p:cNvSpPr/>
          <p:nvPr/>
        </p:nvSpPr>
        <p:spPr>
          <a:xfrm>
            <a:off x="40972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6"/>
          <p:cNvSpPr/>
          <p:nvPr/>
        </p:nvSpPr>
        <p:spPr>
          <a:xfrm>
            <a:off x="40972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6"/>
          <p:cNvSpPr/>
          <p:nvPr/>
        </p:nvSpPr>
        <p:spPr>
          <a:xfrm>
            <a:off x="409720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6"/>
          <p:cNvSpPr/>
          <p:nvPr/>
        </p:nvSpPr>
        <p:spPr>
          <a:xfrm>
            <a:off x="409720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6"/>
          <p:cNvSpPr/>
          <p:nvPr/>
        </p:nvSpPr>
        <p:spPr>
          <a:xfrm>
            <a:off x="40982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6"/>
          <p:cNvSpPr/>
          <p:nvPr/>
        </p:nvSpPr>
        <p:spPr>
          <a:xfrm>
            <a:off x="40982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6"/>
          <p:cNvSpPr/>
          <p:nvPr/>
        </p:nvSpPr>
        <p:spPr>
          <a:xfrm>
            <a:off x="409823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40992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>
            <a:off x="40992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/>
          <p:nvPr/>
        </p:nvSpPr>
        <p:spPr>
          <a:xfrm>
            <a:off x="409922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6"/>
          <p:cNvSpPr/>
          <p:nvPr/>
        </p:nvSpPr>
        <p:spPr>
          <a:xfrm>
            <a:off x="410128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>
            <a:off x="41043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"/>
          <p:cNvSpPr/>
          <p:nvPr/>
        </p:nvSpPr>
        <p:spPr>
          <a:xfrm>
            <a:off x="41043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/>
          <p:nvPr/>
        </p:nvSpPr>
        <p:spPr>
          <a:xfrm>
            <a:off x="4125679" y="1381813"/>
            <a:ext cx="11204" cy="12231"/>
          </a:xfrm>
          <a:custGeom>
            <a:avLst/>
            <a:gdLst/>
            <a:ahLst/>
            <a:cxnLst/>
            <a:rect l="l" t="t" r="r" b="b"/>
            <a:pathLst>
              <a:path w="349" h="381" extrusionOk="0">
                <a:moveTo>
                  <a:pt x="190" y="0"/>
                </a:moveTo>
                <a:cubicBezTo>
                  <a:pt x="63" y="0"/>
                  <a:pt x="0" y="95"/>
                  <a:pt x="0" y="190"/>
                </a:cubicBezTo>
                <a:cubicBezTo>
                  <a:pt x="0" y="285"/>
                  <a:pt x="63" y="380"/>
                  <a:pt x="190" y="380"/>
                </a:cubicBezTo>
                <a:cubicBezTo>
                  <a:pt x="285" y="380"/>
                  <a:pt x="348" y="285"/>
                  <a:pt x="348" y="190"/>
                </a:cubicBezTo>
                <a:cubicBezTo>
                  <a:pt x="348" y="95"/>
                  <a:pt x="285" y="0"/>
                  <a:pt x="190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"/>
          <p:cNvSpPr/>
          <p:nvPr/>
        </p:nvSpPr>
        <p:spPr>
          <a:xfrm>
            <a:off x="412567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6"/>
          <p:cNvSpPr/>
          <p:nvPr/>
        </p:nvSpPr>
        <p:spPr>
          <a:xfrm>
            <a:off x="412567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6"/>
          <p:cNvSpPr/>
          <p:nvPr/>
        </p:nvSpPr>
        <p:spPr>
          <a:xfrm>
            <a:off x="4125679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6"/>
          <p:cNvSpPr/>
          <p:nvPr/>
        </p:nvSpPr>
        <p:spPr>
          <a:xfrm>
            <a:off x="41266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6"/>
          <p:cNvSpPr/>
          <p:nvPr/>
        </p:nvSpPr>
        <p:spPr>
          <a:xfrm>
            <a:off x="41266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6"/>
          <p:cNvSpPr/>
          <p:nvPr/>
        </p:nvSpPr>
        <p:spPr>
          <a:xfrm>
            <a:off x="412667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6"/>
          <p:cNvSpPr/>
          <p:nvPr/>
        </p:nvSpPr>
        <p:spPr>
          <a:xfrm>
            <a:off x="412770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6"/>
          <p:cNvSpPr/>
          <p:nvPr/>
        </p:nvSpPr>
        <p:spPr>
          <a:xfrm>
            <a:off x="412872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6"/>
          <p:cNvSpPr/>
          <p:nvPr/>
        </p:nvSpPr>
        <p:spPr>
          <a:xfrm>
            <a:off x="412872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6"/>
          <p:cNvSpPr/>
          <p:nvPr/>
        </p:nvSpPr>
        <p:spPr>
          <a:xfrm>
            <a:off x="4128729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6"/>
          <p:cNvSpPr/>
          <p:nvPr/>
        </p:nvSpPr>
        <p:spPr>
          <a:xfrm>
            <a:off x="412972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6"/>
          <p:cNvSpPr/>
          <p:nvPr/>
        </p:nvSpPr>
        <p:spPr>
          <a:xfrm>
            <a:off x="412972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6"/>
          <p:cNvSpPr/>
          <p:nvPr/>
        </p:nvSpPr>
        <p:spPr>
          <a:xfrm>
            <a:off x="412972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6"/>
          <p:cNvSpPr/>
          <p:nvPr/>
        </p:nvSpPr>
        <p:spPr>
          <a:xfrm>
            <a:off x="412972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6"/>
          <p:cNvSpPr/>
          <p:nvPr/>
        </p:nvSpPr>
        <p:spPr>
          <a:xfrm>
            <a:off x="41307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6"/>
          <p:cNvSpPr/>
          <p:nvPr/>
        </p:nvSpPr>
        <p:spPr>
          <a:xfrm>
            <a:off x="41307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6"/>
          <p:cNvSpPr/>
          <p:nvPr/>
        </p:nvSpPr>
        <p:spPr>
          <a:xfrm>
            <a:off x="413075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6"/>
          <p:cNvSpPr/>
          <p:nvPr/>
        </p:nvSpPr>
        <p:spPr>
          <a:xfrm>
            <a:off x="413177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6"/>
          <p:cNvSpPr/>
          <p:nvPr/>
        </p:nvSpPr>
        <p:spPr>
          <a:xfrm>
            <a:off x="413177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>
            <a:off x="4131778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"/>
          <p:cNvSpPr/>
          <p:nvPr/>
        </p:nvSpPr>
        <p:spPr>
          <a:xfrm>
            <a:off x="413380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6"/>
          <p:cNvSpPr/>
          <p:nvPr/>
        </p:nvSpPr>
        <p:spPr>
          <a:xfrm>
            <a:off x="4092132" y="1462134"/>
            <a:ext cx="12231" cy="12231"/>
          </a:xfrm>
          <a:custGeom>
            <a:avLst/>
            <a:gdLst/>
            <a:ahLst/>
            <a:cxnLst/>
            <a:rect l="l" t="t" r="r" b="b"/>
            <a:pathLst>
              <a:path w="381" h="381" extrusionOk="0">
                <a:moveTo>
                  <a:pt x="190" y="0"/>
                </a:moveTo>
                <a:cubicBezTo>
                  <a:pt x="95" y="0"/>
                  <a:pt x="0" y="95"/>
                  <a:pt x="0" y="190"/>
                </a:cubicBezTo>
                <a:cubicBezTo>
                  <a:pt x="0" y="285"/>
                  <a:pt x="95" y="380"/>
                  <a:pt x="190" y="380"/>
                </a:cubicBezTo>
                <a:cubicBezTo>
                  <a:pt x="285" y="380"/>
                  <a:pt x="380" y="285"/>
                  <a:pt x="380" y="190"/>
                </a:cubicBezTo>
                <a:cubicBezTo>
                  <a:pt x="380" y="95"/>
                  <a:pt x="285" y="0"/>
                  <a:pt x="190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6"/>
          <p:cNvSpPr/>
          <p:nvPr/>
        </p:nvSpPr>
        <p:spPr>
          <a:xfrm>
            <a:off x="4092132" y="1461107"/>
            <a:ext cx="0" cy="13258"/>
          </a:xfrm>
          <a:custGeom>
            <a:avLst/>
            <a:gdLst/>
            <a:ahLst/>
            <a:cxnLst/>
            <a:rect l="l" t="t" r="r" b="b"/>
            <a:pathLst>
              <a:path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409213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6"/>
          <p:cNvSpPr/>
          <p:nvPr/>
        </p:nvSpPr>
        <p:spPr>
          <a:xfrm>
            <a:off x="409213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6"/>
          <p:cNvSpPr/>
          <p:nvPr/>
        </p:nvSpPr>
        <p:spPr>
          <a:xfrm>
            <a:off x="40931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6"/>
          <p:cNvSpPr/>
          <p:nvPr/>
        </p:nvSpPr>
        <p:spPr>
          <a:xfrm>
            <a:off x="40931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6"/>
          <p:cNvSpPr/>
          <p:nvPr/>
        </p:nvSpPr>
        <p:spPr>
          <a:xfrm>
            <a:off x="409312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6"/>
          <p:cNvSpPr/>
          <p:nvPr/>
        </p:nvSpPr>
        <p:spPr>
          <a:xfrm>
            <a:off x="40941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6"/>
          <p:cNvSpPr/>
          <p:nvPr/>
        </p:nvSpPr>
        <p:spPr>
          <a:xfrm>
            <a:off x="40941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6"/>
          <p:cNvSpPr/>
          <p:nvPr/>
        </p:nvSpPr>
        <p:spPr>
          <a:xfrm>
            <a:off x="409415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6"/>
          <p:cNvSpPr/>
          <p:nvPr/>
        </p:nvSpPr>
        <p:spPr>
          <a:xfrm>
            <a:off x="409518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6"/>
          <p:cNvSpPr/>
          <p:nvPr/>
        </p:nvSpPr>
        <p:spPr>
          <a:xfrm>
            <a:off x="409617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6"/>
          <p:cNvSpPr/>
          <p:nvPr/>
        </p:nvSpPr>
        <p:spPr>
          <a:xfrm>
            <a:off x="409617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6"/>
          <p:cNvSpPr/>
          <p:nvPr/>
        </p:nvSpPr>
        <p:spPr>
          <a:xfrm>
            <a:off x="409617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6"/>
          <p:cNvSpPr/>
          <p:nvPr/>
        </p:nvSpPr>
        <p:spPr>
          <a:xfrm>
            <a:off x="40972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6"/>
          <p:cNvSpPr/>
          <p:nvPr/>
        </p:nvSpPr>
        <p:spPr>
          <a:xfrm>
            <a:off x="40972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6"/>
          <p:cNvSpPr/>
          <p:nvPr/>
        </p:nvSpPr>
        <p:spPr>
          <a:xfrm>
            <a:off x="409720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6"/>
          <p:cNvSpPr/>
          <p:nvPr/>
        </p:nvSpPr>
        <p:spPr>
          <a:xfrm>
            <a:off x="409720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6"/>
          <p:cNvSpPr/>
          <p:nvPr/>
        </p:nvSpPr>
        <p:spPr>
          <a:xfrm>
            <a:off x="40982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6"/>
          <p:cNvSpPr/>
          <p:nvPr/>
        </p:nvSpPr>
        <p:spPr>
          <a:xfrm>
            <a:off x="40982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6"/>
          <p:cNvSpPr/>
          <p:nvPr/>
        </p:nvSpPr>
        <p:spPr>
          <a:xfrm>
            <a:off x="409823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"/>
          <p:cNvSpPr/>
          <p:nvPr/>
        </p:nvSpPr>
        <p:spPr>
          <a:xfrm>
            <a:off x="40992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6"/>
          <p:cNvSpPr/>
          <p:nvPr/>
        </p:nvSpPr>
        <p:spPr>
          <a:xfrm>
            <a:off x="40992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6"/>
          <p:cNvSpPr/>
          <p:nvPr/>
        </p:nvSpPr>
        <p:spPr>
          <a:xfrm>
            <a:off x="409922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6"/>
          <p:cNvSpPr/>
          <p:nvPr/>
        </p:nvSpPr>
        <p:spPr>
          <a:xfrm>
            <a:off x="410128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6"/>
          <p:cNvSpPr/>
          <p:nvPr/>
        </p:nvSpPr>
        <p:spPr>
          <a:xfrm>
            <a:off x="41043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"/>
          <p:cNvSpPr/>
          <p:nvPr/>
        </p:nvSpPr>
        <p:spPr>
          <a:xfrm>
            <a:off x="41043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6"/>
          <p:cNvSpPr/>
          <p:nvPr/>
        </p:nvSpPr>
        <p:spPr>
          <a:xfrm>
            <a:off x="4012807" y="1495681"/>
            <a:ext cx="11236" cy="11204"/>
          </a:xfrm>
          <a:custGeom>
            <a:avLst/>
            <a:gdLst/>
            <a:ahLst/>
            <a:cxnLst/>
            <a:rect l="l" t="t" r="r" b="b"/>
            <a:pathLst>
              <a:path w="350" h="349" extrusionOk="0">
                <a:moveTo>
                  <a:pt x="159" y="0"/>
                </a:moveTo>
                <a:cubicBezTo>
                  <a:pt x="64" y="0"/>
                  <a:pt x="1" y="64"/>
                  <a:pt x="1" y="159"/>
                </a:cubicBezTo>
                <a:cubicBezTo>
                  <a:pt x="1" y="285"/>
                  <a:pt x="64" y="349"/>
                  <a:pt x="159" y="349"/>
                </a:cubicBezTo>
                <a:cubicBezTo>
                  <a:pt x="286" y="349"/>
                  <a:pt x="349" y="285"/>
                  <a:pt x="349" y="159"/>
                </a:cubicBezTo>
                <a:cubicBezTo>
                  <a:pt x="349" y="64"/>
                  <a:pt x="286" y="0"/>
                  <a:pt x="159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6"/>
          <p:cNvSpPr/>
          <p:nvPr/>
        </p:nvSpPr>
        <p:spPr>
          <a:xfrm>
            <a:off x="4013834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0" y="0"/>
                </a:moveTo>
                <a:lnTo>
                  <a:pt x="0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6"/>
          <p:cNvSpPr/>
          <p:nvPr/>
        </p:nvSpPr>
        <p:spPr>
          <a:xfrm>
            <a:off x="401585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3" y="349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6"/>
          <p:cNvSpPr/>
          <p:nvPr/>
        </p:nvSpPr>
        <p:spPr>
          <a:xfrm>
            <a:off x="401688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6"/>
          <p:cNvSpPr/>
          <p:nvPr/>
        </p:nvSpPr>
        <p:spPr>
          <a:xfrm>
            <a:off x="401688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6"/>
          <p:cNvSpPr/>
          <p:nvPr/>
        </p:nvSpPr>
        <p:spPr>
          <a:xfrm>
            <a:off x="4016884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6"/>
          <p:cNvSpPr/>
          <p:nvPr/>
        </p:nvSpPr>
        <p:spPr>
          <a:xfrm>
            <a:off x="401791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6"/>
          <p:cNvSpPr/>
          <p:nvPr/>
        </p:nvSpPr>
        <p:spPr>
          <a:xfrm>
            <a:off x="401791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6"/>
          <p:cNvSpPr/>
          <p:nvPr/>
        </p:nvSpPr>
        <p:spPr>
          <a:xfrm>
            <a:off x="4017911" y="1495681"/>
            <a:ext cx="1027" cy="11204"/>
          </a:xfrm>
          <a:custGeom>
            <a:avLst/>
            <a:gdLst/>
            <a:ahLst/>
            <a:cxnLst/>
            <a:rect l="l" t="t" r="r" b="b"/>
            <a:pathLst>
              <a:path w="32" h="349" extrusionOk="0">
                <a:moveTo>
                  <a:pt x="0" y="0"/>
                </a:moveTo>
                <a:lnTo>
                  <a:pt x="0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6"/>
          <p:cNvSpPr/>
          <p:nvPr/>
        </p:nvSpPr>
        <p:spPr>
          <a:xfrm>
            <a:off x="401890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3" y="349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6"/>
          <p:cNvSpPr/>
          <p:nvPr/>
        </p:nvSpPr>
        <p:spPr>
          <a:xfrm>
            <a:off x="4020961" y="1495681"/>
            <a:ext cx="1027" cy="11204"/>
          </a:xfrm>
          <a:custGeom>
            <a:avLst/>
            <a:gdLst/>
            <a:ahLst/>
            <a:cxnLst/>
            <a:rect l="l" t="t" r="r" b="b"/>
            <a:pathLst>
              <a:path w="32" h="349" extrusionOk="0">
                <a:moveTo>
                  <a:pt x="0" y="0"/>
                </a:moveTo>
                <a:lnTo>
                  <a:pt x="0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6"/>
          <p:cNvSpPr/>
          <p:nvPr/>
        </p:nvSpPr>
        <p:spPr>
          <a:xfrm>
            <a:off x="40219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6"/>
          <p:cNvSpPr/>
          <p:nvPr/>
        </p:nvSpPr>
        <p:spPr>
          <a:xfrm>
            <a:off x="40219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6"/>
          <p:cNvSpPr/>
          <p:nvPr/>
        </p:nvSpPr>
        <p:spPr>
          <a:xfrm>
            <a:off x="402195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3" y="349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6"/>
          <p:cNvSpPr/>
          <p:nvPr/>
        </p:nvSpPr>
        <p:spPr>
          <a:xfrm>
            <a:off x="402298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6"/>
          <p:cNvSpPr/>
          <p:nvPr/>
        </p:nvSpPr>
        <p:spPr>
          <a:xfrm>
            <a:off x="402298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6"/>
          <p:cNvSpPr/>
          <p:nvPr/>
        </p:nvSpPr>
        <p:spPr>
          <a:xfrm>
            <a:off x="4022983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>
            <a:off x="4022983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4024010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3931491" y="1462648"/>
            <a:ext cx="13226" cy="11204"/>
          </a:xfrm>
          <a:custGeom>
            <a:avLst/>
            <a:gdLst/>
            <a:ahLst/>
            <a:cxnLst/>
            <a:rect l="l" t="t" r="r" b="b"/>
            <a:pathLst>
              <a:path w="412" h="349" extrusionOk="0">
                <a:moveTo>
                  <a:pt x="222" y="0"/>
                </a:moveTo>
                <a:cubicBezTo>
                  <a:pt x="174" y="0"/>
                  <a:pt x="127" y="16"/>
                  <a:pt x="95" y="48"/>
                </a:cubicBezTo>
                <a:cubicBezTo>
                  <a:pt x="0" y="111"/>
                  <a:pt x="0" y="238"/>
                  <a:pt x="95" y="301"/>
                </a:cubicBezTo>
                <a:cubicBezTo>
                  <a:pt x="127" y="333"/>
                  <a:pt x="167" y="348"/>
                  <a:pt x="210" y="348"/>
                </a:cubicBezTo>
                <a:cubicBezTo>
                  <a:pt x="254" y="348"/>
                  <a:pt x="301" y="333"/>
                  <a:pt x="349" y="301"/>
                </a:cubicBezTo>
                <a:cubicBezTo>
                  <a:pt x="412" y="238"/>
                  <a:pt x="412" y="111"/>
                  <a:pt x="349" y="48"/>
                </a:cubicBezTo>
                <a:cubicBezTo>
                  <a:pt x="317" y="16"/>
                  <a:pt x="269" y="0"/>
                  <a:pt x="222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393149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/>
          <p:nvPr/>
        </p:nvSpPr>
        <p:spPr>
          <a:xfrm>
            <a:off x="39324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6"/>
          <p:cNvSpPr/>
          <p:nvPr/>
        </p:nvSpPr>
        <p:spPr>
          <a:xfrm>
            <a:off x="393248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6"/>
          <p:cNvSpPr/>
          <p:nvPr/>
        </p:nvSpPr>
        <p:spPr>
          <a:xfrm>
            <a:off x="393351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6"/>
          <p:cNvSpPr/>
          <p:nvPr/>
        </p:nvSpPr>
        <p:spPr>
          <a:xfrm>
            <a:off x="393553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6"/>
          <p:cNvSpPr/>
          <p:nvPr/>
        </p:nvSpPr>
        <p:spPr>
          <a:xfrm>
            <a:off x="393553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6"/>
          <p:cNvSpPr/>
          <p:nvPr/>
        </p:nvSpPr>
        <p:spPr>
          <a:xfrm>
            <a:off x="393553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6"/>
          <p:cNvSpPr/>
          <p:nvPr/>
        </p:nvSpPr>
        <p:spPr>
          <a:xfrm>
            <a:off x="393553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6"/>
          <p:cNvSpPr/>
          <p:nvPr/>
        </p:nvSpPr>
        <p:spPr>
          <a:xfrm>
            <a:off x="39365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6"/>
          <p:cNvSpPr/>
          <p:nvPr/>
        </p:nvSpPr>
        <p:spPr>
          <a:xfrm>
            <a:off x="39365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6"/>
          <p:cNvSpPr/>
          <p:nvPr/>
        </p:nvSpPr>
        <p:spPr>
          <a:xfrm>
            <a:off x="393656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6"/>
          <p:cNvSpPr/>
          <p:nvPr/>
        </p:nvSpPr>
        <p:spPr>
          <a:xfrm>
            <a:off x="39375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6"/>
          <p:cNvSpPr/>
          <p:nvPr/>
        </p:nvSpPr>
        <p:spPr>
          <a:xfrm>
            <a:off x="39375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6"/>
          <p:cNvSpPr/>
          <p:nvPr/>
        </p:nvSpPr>
        <p:spPr>
          <a:xfrm>
            <a:off x="3937590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6"/>
          <p:cNvSpPr/>
          <p:nvPr/>
        </p:nvSpPr>
        <p:spPr>
          <a:xfrm>
            <a:off x="393961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6"/>
          <p:cNvSpPr/>
          <p:nvPr/>
        </p:nvSpPr>
        <p:spPr>
          <a:xfrm>
            <a:off x="3940640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6"/>
          <p:cNvSpPr/>
          <p:nvPr/>
        </p:nvSpPr>
        <p:spPr>
          <a:xfrm>
            <a:off x="394163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6"/>
          <p:cNvSpPr/>
          <p:nvPr/>
        </p:nvSpPr>
        <p:spPr>
          <a:xfrm>
            <a:off x="394163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3941635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39426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39426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394266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6"/>
          <p:cNvSpPr/>
          <p:nvPr/>
        </p:nvSpPr>
        <p:spPr>
          <a:xfrm>
            <a:off x="394468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6"/>
          <p:cNvSpPr/>
          <p:nvPr/>
        </p:nvSpPr>
        <p:spPr>
          <a:xfrm>
            <a:off x="3898939" y="1382841"/>
            <a:ext cx="12231" cy="11204"/>
          </a:xfrm>
          <a:custGeom>
            <a:avLst/>
            <a:gdLst/>
            <a:ahLst/>
            <a:cxnLst/>
            <a:rect l="l" t="t" r="r" b="b"/>
            <a:pathLst>
              <a:path w="381" h="349" extrusionOk="0">
                <a:moveTo>
                  <a:pt x="191" y="0"/>
                </a:moveTo>
                <a:cubicBezTo>
                  <a:pt x="96" y="0"/>
                  <a:pt x="1" y="63"/>
                  <a:pt x="1" y="158"/>
                </a:cubicBezTo>
                <a:cubicBezTo>
                  <a:pt x="1" y="253"/>
                  <a:pt x="96" y="348"/>
                  <a:pt x="191" y="348"/>
                </a:cubicBezTo>
                <a:cubicBezTo>
                  <a:pt x="286" y="348"/>
                  <a:pt x="381" y="285"/>
                  <a:pt x="381" y="158"/>
                </a:cubicBezTo>
                <a:cubicBezTo>
                  <a:pt x="381" y="63"/>
                  <a:pt x="286" y="0"/>
                  <a:pt x="191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6"/>
          <p:cNvSpPr/>
          <p:nvPr/>
        </p:nvSpPr>
        <p:spPr>
          <a:xfrm>
            <a:off x="3898939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6"/>
          <p:cNvSpPr/>
          <p:nvPr/>
        </p:nvSpPr>
        <p:spPr>
          <a:xfrm>
            <a:off x="38999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6"/>
          <p:cNvSpPr/>
          <p:nvPr/>
        </p:nvSpPr>
        <p:spPr>
          <a:xfrm>
            <a:off x="38999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6"/>
          <p:cNvSpPr/>
          <p:nvPr/>
        </p:nvSpPr>
        <p:spPr>
          <a:xfrm>
            <a:off x="389996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6"/>
          <p:cNvSpPr/>
          <p:nvPr/>
        </p:nvSpPr>
        <p:spPr>
          <a:xfrm>
            <a:off x="3900994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6"/>
          <p:cNvSpPr/>
          <p:nvPr/>
        </p:nvSpPr>
        <p:spPr>
          <a:xfrm>
            <a:off x="390198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6"/>
          <p:cNvSpPr/>
          <p:nvPr/>
        </p:nvSpPr>
        <p:spPr>
          <a:xfrm>
            <a:off x="390198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6"/>
          <p:cNvSpPr/>
          <p:nvPr/>
        </p:nvSpPr>
        <p:spPr>
          <a:xfrm>
            <a:off x="3901989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6"/>
          <p:cNvSpPr/>
          <p:nvPr/>
        </p:nvSpPr>
        <p:spPr>
          <a:xfrm>
            <a:off x="39030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6"/>
          <p:cNvSpPr/>
          <p:nvPr/>
        </p:nvSpPr>
        <p:spPr>
          <a:xfrm>
            <a:off x="39030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390301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390301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39040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9040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390404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39050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6"/>
          <p:cNvSpPr/>
          <p:nvPr/>
        </p:nvSpPr>
        <p:spPr>
          <a:xfrm>
            <a:off x="39050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6"/>
          <p:cNvSpPr/>
          <p:nvPr/>
        </p:nvSpPr>
        <p:spPr>
          <a:xfrm>
            <a:off x="3905038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6"/>
          <p:cNvSpPr/>
          <p:nvPr/>
        </p:nvSpPr>
        <p:spPr>
          <a:xfrm>
            <a:off x="390709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6"/>
          <p:cNvSpPr/>
          <p:nvPr/>
        </p:nvSpPr>
        <p:spPr>
          <a:xfrm>
            <a:off x="391014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6"/>
          <p:cNvSpPr/>
          <p:nvPr/>
        </p:nvSpPr>
        <p:spPr>
          <a:xfrm>
            <a:off x="39111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6"/>
          <p:cNvSpPr/>
          <p:nvPr/>
        </p:nvSpPr>
        <p:spPr>
          <a:xfrm>
            <a:off x="3932486" y="1302520"/>
            <a:ext cx="12231" cy="11204"/>
          </a:xfrm>
          <a:custGeom>
            <a:avLst/>
            <a:gdLst/>
            <a:ahLst/>
            <a:cxnLst/>
            <a:rect l="l" t="t" r="r" b="b"/>
            <a:pathLst>
              <a:path w="381" h="349" extrusionOk="0">
                <a:moveTo>
                  <a:pt x="191" y="0"/>
                </a:moveTo>
                <a:cubicBezTo>
                  <a:pt x="96" y="0"/>
                  <a:pt x="1" y="64"/>
                  <a:pt x="1" y="190"/>
                </a:cubicBezTo>
                <a:cubicBezTo>
                  <a:pt x="1" y="285"/>
                  <a:pt x="96" y="349"/>
                  <a:pt x="191" y="349"/>
                </a:cubicBezTo>
                <a:cubicBezTo>
                  <a:pt x="286" y="349"/>
                  <a:pt x="381" y="285"/>
                  <a:pt x="381" y="190"/>
                </a:cubicBezTo>
                <a:cubicBezTo>
                  <a:pt x="381" y="64"/>
                  <a:pt x="286" y="0"/>
                  <a:pt x="191" y="0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6"/>
          <p:cNvSpPr/>
          <p:nvPr/>
        </p:nvSpPr>
        <p:spPr>
          <a:xfrm>
            <a:off x="393149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6"/>
          <p:cNvSpPr/>
          <p:nvPr/>
        </p:nvSpPr>
        <p:spPr>
          <a:xfrm>
            <a:off x="39324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6"/>
          <p:cNvSpPr/>
          <p:nvPr/>
        </p:nvSpPr>
        <p:spPr>
          <a:xfrm>
            <a:off x="393248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6"/>
          <p:cNvSpPr/>
          <p:nvPr/>
        </p:nvSpPr>
        <p:spPr>
          <a:xfrm>
            <a:off x="393351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6"/>
          <p:cNvSpPr/>
          <p:nvPr/>
        </p:nvSpPr>
        <p:spPr>
          <a:xfrm>
            <a:off x="393553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6"/>
          <p:cNvSpPr/>
          <p:nvPr/>
        </p:nvSpPr>
        <p:spPr>
          <a:xfrm>
            <a:off x="393553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6"/>
          <p:cNvSpPr/>
          <p:nvPr/>
        </p:nvSpPr>
        <p:spPr>
          <a:xfrm>
            <a:off x="393553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6"/>
          <p:cNvSpPr/>
          <p:nvPr/>
        </p:nvSpPr>
        <p:spPr>
          <a:xfrm>
            <a:off x="393553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6"/>
          <p:cNvSpPr/>
          <p:nvPr/>
        </p:nvSpPr>
        <p:spPr>
          <a:xfrm>
            <a:off x="39365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6"/>
          <p:cNvSpPr/>
          <p:nvPr/>
        </p:nvSpPr>
        <p:spPr>
          <a:xfrm>
            <a:off x="39365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6"/>
          <p:cNvSpPr/>
          <p:nvPr/>
        </p:nvSpPr>
        <p:spPr>
          <a:xfrm>
            <a:off x="393656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6"/>
          <p:cNvSpPr/>
          <p:nvPr/>
        </p:nvSpPr>
        <p:spPr>
          <a:xfrm>
            <a:off x="39375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6"/>
          <p:cNvSpPr/>
          <p:nvPr/>
        </p:nvSpPr>
        <p:spPr>
          <a:xfrm>
            <a:off x="39375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6"/>
          <p:cNvSpPr/>
          <p:nvPr/>
        </p:nvSpPr>
        <p:spPr>
          <a:xfrm>
            <a:off x="3937590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6"/>
          <p:cNvSpPr/>
          <p:nvPr/>
        </p:nvSpPr>
        <p:spPr>
          <a:xfrm>
            <a:off x="393961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6"/>
          <p:cNvSpPr/>
          <p:nvPr/>
        </p:nvSpPr>
        <p:spPr>
          <a:xfrm>
            <a:off x="3940640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6"/>
          <p:cNvSpPr/>
          <p:nvPr/>
        </p:nvSpPr>
        <p:spPr>
          <a:xfrm>
            <a:off x="394163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6"/>
          <p:cNvSpPr/>
          <p:nvPr/>
        </p:nvSpPr>
        <p:spPr>
          <a:xfrm>
            <a:off x="394163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6"/>
          <p:cNvSpPr/>
          <p:nvPr/>
        </p:nvSpPr>
        <p:spPr>
          <a:xfrm>
            <a:off x="3941635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6"/>
          <p:cNvSpPr/>
          <p:nvPr/>
        </p:nvSpPr>
        <p:spPr>
          <a:xfrm>
            <a:off x="39426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6"/>
          <p:cNvSpPr/>
          <p:nvPr/>
        </p:nvSpPr>
        <p:spPr>
          <a:xfrm>
            <a:off x="39426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6"/>
          <p:cNvSpPr/>
          <p:nvPr/>
        </p:nvSpPr>
        <p:spPr>
          <a:xfrm>
            <a:off x="394266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6"/>
          <p:cNvSpPr/>
          <p:nvPr/>
        </p:nvSpPr>
        <p:spPr>
          <a:xfrm>
            <a:off x="394468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6"/>
          <p:cNvSpPr/>
          <p:nvPr/>
        </p:nvSpPr>
        <p:spPr>
          <a:xfrm>
            <a:off x="3873546" y="1243548"/>
            <a:ext cx="288762" cy="288762"/>
          </a:xfrm>
          <a:custGeom>
            <a:avLst/>
            <a:gdLst/>
            <a:ahLst/>
            <a:cxnLst/>
            <a:rect l="l" t="t" r="r" b="b"/>
            <a:pathLst>
              <a:path w="8995" h="8995" extrusionOk="0">
                <a:moveTo>
                  <a:pt x="4497" y="2692"/>
                </a:moveTo>
                <a:cubicBezTo>
                  <a:pt x="5511" y="2692"/>
                  <a:pt x="6334" y="3516"/>
                  <a:pt x="6334" y="4497"/>
                </a:cubicBezTo>
                <a:cubicBezTo>
                  <a:pt x="6334" y="5511"/>
                  <a:pt x="5511" y="6334"/>
                  <a:pt x="4497" y="6334"/>
                </a:cubicBezTo>
                <a:cubicBezTo>
                  <a:pt x="3515" y="6334"/>
                  <a:pt x="2692" y="5511"/>
                  <a:pt x="2692" y="4497"/>
                </a:cubicBezTo>
                <a:cubicBezTo>
                  <a:pt x="2692" y="3516"/>
                  <a:pt x="3515" y="2692"/>
                  <a:pt x="4497" y="2692"/>
                </a:cubicBezTo>
                <a:close/>
                <a:moveTo>
                  <a:pt x="4497" y="2376"/>
                </a:moveTo>
                <a:cubicBezTo>
                  <a:pt x="3325" y="2376"/>
                  <a:pt x="2375" y="3326"/>
                  <a:pt x="2375" y="4497"/>
                </a:cubicBezTo>
                <a:cubicBezTo>
                  <a:pt x="2375" y="5669"/>
                  <a:pt x="3325" y="6651"/>
                  <a:pt x="4497" y="6651"/>
                </a:cubicBezTo>
                <a:cubicBezTo>
                  <a:pt x="5701" y="6651"/>
                  <a:pt x="6651" y="5669"/>
                  <a:pt x="6651" y="4497"/>
                </a:cubicBezTo>
                <a:cubicBezTo>
                  <a:pt x="6651" y="3326"/>
                  <a:pt x="5701" y="2376"/>
                  <a:pt x="4497" y="2376"/>
                </a:cubicBezTo>
                <a:close/>
                <a:moveTo>
                  <a:pt x="4782" y="317"/>
                </a:moveTo>
                <a:cubicBezTo>
                  <a:pt x="4877" y="317"/>
                  <a:pt x="4909" y="381"/>
                  <a:pt x="4909" y="444"/>
                </a:cubicBezTo>
                <a:lnTo>
                  <a:pt x="4909" y="1489"/>
                </a:lnTo>
                <a:lnTo>
                  <a:pt x="5036" y="1521"/>
                </a:lnTo>
                <a:cubicBezTo>
                  <a:pt x="5479" y="1616"/>
                  <a:pt x="5859" y="1774"/>
                  <a:pt x="6239" y="2027"/>
                </a:cubicBezTo>
                <a:lnTo>
                  <a:pt x="6334" y="2091"/>
                </a:lnTo>
                <a:lnTo>
                  <a:pt x="7094" y="1331"/>
                </a:lnTo>
                <a:cubicBezTo>
                  <a:pt x="7110" y="1315"/>
                  <a:pt x="7142" y="1307"/>
                  <a:pt x="7173" y="1307"/>
                </a:cubicBezTo>
                <a:cubicBezTo>
                  <a:pt x="7205" y="1307"/>
                  <a:pt x="7237" y="1315"/>
                  <a:pt x="7252" y="1331"/>
                </a:cubicBezTo>
                <a:lnTo>
                  <a:pt x="7664" y="1742"/>
                </a:lnTo>
                <a:cubicBezTo>
                  <a:pt x="7727" y="1806"/>
                  <a:pt x="7727" y="1869"/>
                  <a:pt x="7664" y="1932"/>
                </a:cubicBezTo>
                <a:lnTo>
                  <a:pt x="6936" y="2661"/>
                </a:lnTo>
                <a:lnTo>
                  <a:pt x="6999" y="2787"/>
                </a:lnTo>
                <a:cubicBezTo>
                  <a:pt x="7252" y="3136"/>
                  <a:pt x="7411" y="3547"/>
                  <a:pt x="7474" y="3959"/>
                </a:cubicBezTo>
                <a:lnTo>
                  <a:pt x="7506" y="4086"/>
                </a:lnTo>
                <a:lnTo>
                  <a:pt x="8551" y="4086"/>
                </a:lnTo>
                <a:cubicBezTo>
                  <a:pt x="8646" y="4086"/>
                  <a:pt x="8677" y="4149"/>
                  <a:pt x="8677" y="4212"/>
                </a:cubicBezTo>
                <a:lnTo>
                  <a:pt x="8677" y="4782"/>
                </a:lnTo>
                <a:cubicBezTo>
                  <a:pt x="8677" y="4877"/>
                  <a:pt x="8646" y="4909"/>
                  <a:pt x="8551" y="4909"/>
                </a:cubicBezTo>
                <a:lnTo>
                  <a:pt x="7506" y="4909"/>
                </a:lnTo>
                <a:lnTo>
                  <a:pt x="7474" y="5036"/>
                </a:lnTo>
                <a:cubicBezTo>
                  <a:pt x="7411" y="5479"/>
                  <a:pt x="7252" y="5859"/>
                  <a:pt x="6999" y="6239"/>
                </a:cubicBezTo>
                <a:lnTo>
                  <a:pt x="6936" y="6334"/>
                </a:lnTo>
                <a:lnTo>
                  <a:pt x="7664" y="7094"/>
                </a:lnTo>
                <a:cubicBezTo>
                  <a:pt x="7727" y="7126"/>
                  <a:pt x="7727" y="7221"/>
                  <a:pt x="7664" y="7253"/>
                </a:cubicBezTo>
                <a:lnTo>
                  <a:pt x="7252" y="7664"/>
                </a:lnTo>
                <a:cubicBezTo>
                  <a:pt x="7237" y="7696"/>
                  <a:pt x="7205" y="7712"/>
                  <a:pt x="7173" y="7712"/>
                </a:cubicBezTo>
                <a:cubicBezTo>
                  <a:pt x="7142" y="7712"/>
                  <a:pt x="7110" y="7696"/>
                  <a:pt x="7094" y="7664"/>
                </a:cubicBezTo>
                <a:lnTo>
                  <a:pt x="6334" y="6904"/>
                </a:lnTo>
                <a:lnTo>
                  <a:pt x="6239" y="6999"/>
                </a:lnTo>
                <a:cubicBezTo>
                  <a:pt x="5891" y="7221"/>
                  <a:pt x="5479" y="7411"/>
                  <a:pt x="5067" y="7474"/>
                </a:cubicBezTo>
                <a:lnTo>
                  <a:pt x="4941" y="7506"/>
                </a:lnTo>
                <a:lnTo>
                  <a:pt x="4941" y="8551"/>
                </a:lnTo>
                <a:cubicBezTo>
                  <a:pt x="4941" y="8614"/>
                  <a:pt x="4877" y="8678"/>
                  <a:pt x="4814" y="8678"/>
                </a:cubicBezTo>
                <a:lnTo>
                  <a:pt x="4212" y="8678"/>
                </a:lnTo>
                <a:cubicBezTo>
                  <a:pt x="4149" y="8678"/>
                  <a:pt x="4085" y="8614"/>
                  <a:pt x="4085" y="8551"/>
                </a:cubicBezTo>
                <a:lnTo>
                  <a:pt x="4085" y="7506"/>
                </a:lnTo>
                <a:lnTo>
                  <a:pt x="3959" y="7474"/>
                </a:lnTo>
                <a:cubicBezTo>
                  <a:pt x="3547" y="7411"/>
                  <a:pt x="3135" y="7253"/>
                  <a:pt x="2787" y="6999"/>
                </a:cubicBezTo>
                <a:lnTo>
                  <a:pt x="2692" y="6904"/>
                </a:lnTo>
                <a:lnTo>
                  <a:pt x="1932" y="7664"/>
                </a:lnTo>
                <a:cubicBezTo>
                  <a:pt x="1900" y="7696"/>
                  <a:pt x="1869" y="7712"/>
                  <a:pt x="1837" y="7712"/>
                </a:cubicBezTo>
                <a:cubicBezTo>
                  <a:pt x="1805" y="7712"/>
                  <a:pt x="1774" y="7696"/>
                  <a:pt x="1742" y="7664"/>
                </a:cubicBezTo>
                <a:lnTo>
                  <a:pt x="1330" y="7253"/>
                </a:lnTo>
                <a:cubicBezTo>
                  <a:pt x="1299" y="7221"/>
                  <a:pt x="1299" y="7126"/>
                  <a:pt x="1330" y="7094"/>
                </a:cubicBezTo>
                <a:lnTo>
                  <a:pt x="2090" y="6334"/>
                </a:lnTo>
                <a:lnTo>
                  <a:pt x="2027" y="6239"/>
                </a:lnTo>
                <a:cubicBezTo>
                  <a:pt x="1774" y="5859"/>
                  <a:pt x="1615" y="5479"/>
                  <a:pt x="1520" y="5036"/>
                </a:cubicBezTo>
                <a:lnTo>
                  <a:pt x="1520" y="4909"/>
                </a:lnTo>
                <a:lnTo>
                  <a:pt x="444" y="4909"/>
                </a:lnTo>
                <a:cubicBezTo>
                  <a:pt x="380" y="4909"/>
                  <a:pt x="317" y="4846"/>
                  <a:pt x="317" y="4782"/>
                </a:cubicBezTo>
                <a:lnTo>
                  <a:pt x="317" y="4212"/>
                </a:lnTo>
                <a:cubicBezTo>
                  <a:pt x="317" y="4149"/>
                  <a:pt x="380" y="4086"/>
                  <a:pt x="444" y="4086"/>
                </a:cubicBezTo>
                <a:lnTo>
                  <a:pt x="1520" y="4086"/>
                </a:lnTo>
                <a:lnTo>
                  <a:pt x="1520" y="3959"/>
                </a:lnTo>
                <a:cubicBezTo>
                  <a:pt x="1615" y="3547"/>
                  <a:pt x="1774" y="3136"/>
                  <a:pt x="2027" y="2787"/>
                </a:cubicBezTo>
                <a:lnTo>
                  <a:pt x="2090" y="2661"/>
                </a:lnTo>
                <a:lnTo>
                  <a:pt x="1330" y="1932"/>
                </a:lnTo>
                <a:cubicBezTo>
                  <a:pt x="1299" y="1869"/>
                  <a:pt x="1299" y="1806"/>
                  <a:pt x="1330" y="1742"/>
                </a:cubicBezTo>
                <a:lnTo>
                  <a:pt x="1742" y="1331"/>
                </a:lnTo>
                <a:cubicBezTo>
                  <a:pt x="1774" y="1315"/>
                  <a:pt x="1805" y="1307"/>
                  <a:pt x="1837" y="1307"/>
                </a:cubicBezTo>
                <a:cubicBezTo>
                  <a:pt x="1869" y="1307"/>
                  <a:pt x="1900" y="1315"/>
                  <a:pt x="1932" y="1331"/>
                </a:cubicBezTo>
                <a:lnTo>
                  <a:pt x="2660" y="2091"/>
                </a:lnTo>
                <a:lnTo>
                  <a:pt x="2787" y="2027"/>
                </a:lnTo>
                <a:cubicBezTo>
                  <a:pt x="3135" y="1774"/>
                  <a:pt x="3547" y="1616"/>
                  <a:pt x="3959" y="1521"/>
                </a:cubicBezTo>
                <a:lnTo>
                  <a:pt x="4085" y="1489"/>
                </a:lnTo>
                <a:lnTo>
                  <a:pt x="4085" y="444"/>
                </a:lnTo>
                <a:cubicBezTo>
                  <a:pt x="4085" y="381"/>
                  <a:pt x="4149" y="317"/>
                  <a:pt x="4212" y="317"/>
                </a:cubicBezTo>
                <a:close/>
                <a:moveTo>
                  <a:pt x="4212" y="0"/>
                </a:moveTo>
                <a:cubicBezTo>
                  <a:pt x="3959" y="0"/>
                  <a:pt x="3769" y="190"/>
                  <a:pt x="3769" y="444"/>
                </a:cubicBezTo>
                <a:lnTo>
                  <a:pt x="3769" y="1236"/>
                </a:lnTo>
                <a:cubicBezTo>
                  <a:pt x="3389" y="1331"/>
                  <a:pt x="3040" y="1457"/>
                  <a:pt x="2724" y="1679"/>
                </a:cubicBezTo>
                <a:lnTo>
                  <a:pt x="2154" y="1109"/>
                </a:lnTo>
                <a:cubicBezTo>
                  <a:pt x="2074" y="1030"/>
                  <a:pt x="1964" y="990"/>
                  <a:pt x="1849" y="990"/>
                </a:cubicBezTo>
                <a:cubicBezTo>
                  <a:pt x="1734" y="990"/>
                  <a:pt x="1615" y="1030"/>
                  <a:pt x="1520" y="1109"/>
                </a:cubicBezTo>
                <a:lnTo>
                  <a:pt x="1109" y="1521"/>
                </a:lnTo>
                <a:cubicBezTo>
                  <a:pt x="950" y="1711"/>
                  <a:pt x="950" y="1996"/>
                  <a:pt x="1109" y="2154"/>
                </a:cubicBezTo>
                <a:lnTo>
                  <a:pt x="1679" y="2724"/>
                </a:lnTo>
                <a:cubicBezTo>
                  <a:pt x="1457" y="3041"/>
                  <a:pt x="1330" y="3389"/>
                  <a:pt x="1235" y="3769"/>
                </a:cubicBezTo>
                <a:lnTo>
                  <a:pt x="444" y="3769"/>
                </a:lnTo>
                <a:cubicBezTo>
                  <a:pt x="190" y="3769"/>
                  <a:pt x="0" y="3959"/>
                  <a:pt x="0" y="4212"/>
                </a:cubicBezTo>
                <a:lnTo>
                  <a:pt x="0" y="4782"/>
                </a:lnTo>
                <a:cubicBezTo>
                  <a:pt x="0" y="5036"/>
                  <a:pt x="190" y="5226"/>
                  <a:pt x="444" y="5226"/>
                </a:cubicBezTo>
                <a:lnTo>
                  <a:pt x="1235" y="5226"/>
                </a:lnTo>
                <a:cubicBezTo>
                  <a:pt x="1330" y="5606"/>
                  <a:pt x="1489" y="5986"/>
                  <a:pt x="1679" y="6303"/>
                </a:cubicBezTo>
                <a:lnTo>
                  <a:pt x="1109" y="6841"/>
                </a:lnTo>
                <a:cubicBezTo>
                  <a:pt x="950" y="7031"/>
                  <a:pt x="950" y="7316"/>
                  <a:pt x="1109" y="7474"/>
                </a:cubicBezTo>
                <a:lnTo>
                  <a:pt x="1520" y="7886"/>
                </a:lnTo>
                <a:cubicBezTo>
                  <a:pt x="1615" y="7981"/>
                  <a:pt x="1734" y="8029"/>
                  <a:pt x="1849" y="8029"/>
                </a:cubicBezTo>
                <a:cubicBezTo>
                  <a:pt x="1964" y="8029"/>
                  <a:pt x="2074" y="7981"/>
                  <a:pt x="2154" y="7886"/>
                </a:cubicBezTo>
                <a:lnTo>
                  <a:pt x="2724" y="7348"/>
                </a:lnTo>
                <a:cubicBezTo>
                  <a:pt x="3040" y="7538"/>
                  <a:pt x="3389" y="7696"/>
                  <a:pt x="3769" y="7759"/>
                </a:cubicBezTo>
                <a:lnTo>
                  <a:pt x="3769" y="8551"/>
                </a:lnTo>
                <a:cubicBezTo>
                  <a:pt x="3769" y="8804"/>
                  <a:pt x="3959" y="8994"/>
                  <a:pt x="4212" y="8994"/>
                </a:cubicBezTo>
                <a:lnTo>
                  <a:pt x="4814" y="8994"/>
                </a:lnTo>
                <a:cubicBezTo>
                  <a:pt x="5036" y="8994"/>
                  <a:pt x="5226" y="8804"/>
                  <a:pt x="5257" y="8551"/>
                </a:cubicBezTo>
                <a:lnTo>
                  <a:pt x="5257" y="7759"/>
                </a:lnTo>
                <a:cubicBezTo>
                  <a:pt x="5606" y="7696"/>
                  <a:pt x="5986" y="7538"/>
                  <a:pt x="6302" y="7348"/>
                </a:cubicBezTo>
                <a:lnTo>
                  <a:pt x="6872" y="7886"/>
                </a:lnTo>
                <a:cubicBezTo>
                  <a:pt x="6952" y="7981"/>
                  <a:pt x="7062" y="8029"/>
                  <a:pt x="7173" y="8029"/>
                </a:cubicBezTo>
                <a:cubicBezTo>
                  <a:pt x="7284" y="8029"/>
                  <a:pt x="7395" y="7981"/>
                  <a:pt x="7474" y="7886"/>
                </a:cubicBezTo>
                <a:lnTo>
                  <a:pt x="7886" y="7474"/>
                </a:lnTo>
                <a:cubicBezTo>
                  <a:pt x="8076" y="7316"/>
                  <a:pt x="8076" y="7031"/>
                  <a:pt x="7886" y="6841"/>
                </a:cubicBezTo>
                <a:lnTo>
                  <a:pt x="7347" y="6303"/>
                </a:lnTo>
                <a:cubicBezTo>
                  <a:pt x="7537" y="5954"/>
                  <a:pt x="7696" y="5606"/>
                  <a:pt x="7759" y="5226"/>
                </a:cubicBezTo>
                <a:lnTo>
                  <a:pt x="8551" y="5226"/>
                </a:lnTo>
                <a:cubicBezTo>
                  <a:pt x="8804" y="5226"/>
                  <a:pt x="8994" y="5036"/>
                  <a:pt x="8994" y="4782"/>
                </a:cubicBezTo>
                <a:lnTo>
                  <a:pt x="8994" y="4212"/>
                </a:lnTo>
                <a:cubicBezTo>
                  <a:pt x="8994" y="3959"/>
                  <a:pt x="8804" y="3769"/>
                  <a:pt x="8551" y="3769"/>
                </a:cubicBezTo>
                <a:lnTo>
                  <a:pt x="7759" y="3769"/>
                </a:lnTo>
                <a:cubicBezTo>
                  <a:pt x="7696" y="3389"/>
                  <a:pt x="7537" y="3041"/>
                  <a:pt x="7347" y="2724"/>
                </a:cubicBezTo>
                <a:lnTo>
                  <a:pt x="7886" y="2154"/>
                </a:lnTo>
                <a:cubicBezTo>
                  <a:pt x="8076" y="1996"/>
                  <a:pt x="8076" y="1711"/>
                  <a:pt x="7886" y="1521"/>
                </a:cubicBezTo>
                <a:lnTo>
                  <a:pt x="7474" y="1109"/>
                </a:lnTo>
                <a:cubicBezTo>
                  <a:pt x="7395" y="1030"/>
                  <a:pt x="7284" y="990"/>
                  <a:pt x="7173" y="990"/>
                </a:cubicBezTo>
                <a:cubicBezTo>
                  <a:pt x="7062" y="990"/>
                  <a:pt x="6952" y="1030"/>
                  <a:pt x="6872" y="1109"/>
                </a:cubicBezTo>
                <a:lnTo>
                  <a:pt x="6302" y="1679"/>
                </a:lnTo>
                <a:cubicBezTo>
                  <a:pt x="5986" y="1457"/>
                  <a:pt x="5606" y="1331"/>
                  <a:pt x="5257" y="1236"/>
                </a:cubicBezTo>
                <a:lnTo>
                  <a:pt x="5257" y="444"/>
                </a:lnTo>
                <a:cubicBezTo>
                  <a:pt x="5257" y="190"/>
                  <a:pt x="5036" y="0"/>
                  <a:pt x="4814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6"/>
          <p:cNvSpPr/>
          <p:nvPr/>
        </p:nvSpPr>
        <p:spPr>
          <a:xfrm>
            <a:off x="4013834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6"/>
          <p:cNvSpPr/>
          <p:nvPr/>
        </p:nvSpPr>
        <p:spPr>
          <a:xfrm>
            <a:off x="401585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6"/>
          <p:cNvSpPr/>
          <p:nvPr/>
        </p:nvSpPr>
        <p:spPr>
          <a:xfrm>
            <a:off x="401688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6"/>
          <p:cNvSpPr/>
          <p:nvPr/>
        </p:nvSpPr>
        <p:spPr>
          <a:xfrm>
            <a:off x="401688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6"/>
          <p:cNvSpPr/>
          <p:nvPr/>
        </p:nvSpPr>
        <p:spPr>
          <a:xfrm>
            <a:off x="4016884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6"/>
          <p:cNvSpPr/>
          <p:nvPr/>
        </p:nvSpPr>
        <p:spPr>
          <a:xfrm>
            <a:off x="401791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6"/>
          <p:cNvSpPr/>
          <p:nvPr/>
        </p:nvSpPr>
        <p:spPr>
          <a:xfrm>
            <a:off x="401791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6"/>
          <p:cNvSpPr/>
          <p:nvPr/>
        </p:nvSpPr>
        <p:spPr>
          <a:xfrm>
            <a:off x="4017911" y="126897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6"/>
          <p:cNvSpPr/>
          <p:nvPr/>
        </p:nvSpPr>
        <p:spPr>
          <a:xfrm>
            <a:off x="401890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6"/>
          <p:cNvSpPr/>
          <p:nvPr/>
        </p:nvSpPr>
        <p:spPr>
          <a:xfrm>
            <a:off x="4020961" y="126897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6"/>
          <p:cNvSpPr/>
          <p:nvPr/>
        </p:nvSpPr>
        <p:spPr>
          <a:xfrm>
            <a:off x="40219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6"/>
          <p:cNvSpPr/>
          <p:nvPr/>
        </p:nvSpPr>
        <p:spPr>
          <a:xfrm>
            <a:off x="40219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6"/>
          <p:cNvSpPr/>
          <p:nvPr/>
        </p:nvSpPr>
        <p:spPr>
          <a:xfrm>
            <a:off x="402195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6"/>
          <p:cNvSpPr/>
          <p:nvPr/>
        </p:nvSpPr>
        <p:spPr>
          <a:xfrm>
            <a:off x="402298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6"/>
          <p:cNvSpPr/>
          <p:nvPr/>
        </p:nvSpPr>
        <p:spPr>
          <a:xfrm>
            <a:off x="402298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6"/>
          <p:cNvSpPr/>
          <p:nvPr/>
        </p:nvSpPr>
        <p:spPr>
          <a:xfrm>
            <a:off x="4022983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6"/>
          <p:cNvSpPr/>
          <p:nvPr/>
        </p:nvSpPr>
        <p:spPr>
          <a:xfrm>
            <a:off x="4022983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6"/>
          <p:cNvSpPr/>
          <p:nvPr/>
        </p:nvSpPr>
        <p:spPr>
          <a:xfrm>
            <a:off x="4024010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6"/>
          <p:cNvSpPr/>
          <p:nvPr/>
        </p:nvSpPr>
        <p:spPr>
          <a:xfrm>
            <a:off x="4092132" y="1301493"/>
            <a:ext cx="0" cy="13258"/>
          </a:xfrm>
          <a:custGeom>
            <a:avLst/>
            <a:gdLst/>
            <a:ahLst/>
            <a:cxnLst/>
            <a:rect l="l" t="t" r="r" b="b"/>
            <a:pathLst>
              <a:path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6"/>
          <p:cNvSpPr/>
          <p:nvPr/>
        </p:nvSpPr>
        <p:spPr>
          <a:xfrm>
            <a:off x="409213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6"/>
          <p:cNvSpPr/>
          <p:nvPr/>
        </p:nvSpPr>
        <p:spPr>
          <a:xfrm>
            <a:off x="409213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6"/>
          <p:cNvSpPr/>
          <p:nvPr/>
        </p:nvSpPr>
        <p:spPr>
          <a:xfrm>
            <a:off x="40931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6"/>
          <p:cNvSpPr/>
          <p:nvPr/>
        </p:nvSpPr>
        <p:spPr>
          <a:xfrm>
            <a:off x="40931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6"/>
          <p:cNvSpPr/>
          <p:nvPr/>
        </p:nvSpPr>
        <p:spPr>
          <a:xfrm>
            <a:off x="409312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6"/>
          <p:cNvSpPr/>
          <p:nvPr/>
        </p:nvSpPr>
        <p:spPr>
          <a:xfrm>
            <a:off x="40941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6"/>
          <p:cNvSpPr/>
          <p:nvPr/>
        </p:nvSpPr>
        <p:spPr>
          <a:xfrm>
            <a:off x="40941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6"/>
          <p:cNvSpPr/>
          <p:nvPr/>
        </p:nvSpPr>
        <p:spPr>
          <a:xfrm>
            <a:off x="409415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6"/>
          <p:cNvSpPr/>
          <p:nvPr/>
        </p:nvSpPr>
        <p:spPr>
          <a:xfrm>
            <a:off x="409518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6"/>
          <p:cNvSpPr/>
          <p:nvPr/>
        </p:nvSpPr>
        <p:spPr>
          <a:xfrm>
            <a:off x="409617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6"/>
          <p:cNvSpPr/>
          <p:nvPr/>
        </p:nvSpPr>
        <p:spPr>
          <a:xfrm>
            <a:off x="409617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"/>
          <p:cNvSpPr/>
          <p:nvPr/>
        </p:nvSpPr>
        <p:spPr>
          <a:xfrm>
            <a:off x="409617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6"/>
          <p:cNvSpPr/>
          <p:nvPr/>
        </p:nvSpPr>
        <p:spPr>
          <a:xfrm>
            <a:off x="40972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6"/>
          <p:cNvSpPr/>
          <p:nvPr/>
        </p:nvSpPr>
        <p:spPr>
          <a:xfrm>
            <a:off x="40972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6"/>
          <p:cNvSpPr/>
          <p:nvPr/>
        </p:nvSpPr>
        <p:spPr>
          <a:xfrm>
            <a:off x="409720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6"/>
          <p:cNvSpPr/>
          <p:nvPr/>
        </p:nvSpPr>
        <p:spPr>
          <a:xfrm>
            <a:off x="409720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6"/>
          <p:cNvSpPr/>
          <p:nvPr/>
        </p:nvSpPr>
        <p:spPr>
          <a:xfrm>
            <a:off x="40982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6"/>
          <p:cNvSpPr/>
          <p:nvPr/>
        </p:nvSpPr>
        <p:spPr>
          <a:xfrm>
            <a:off x="40982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6"/>
          <p:cNvSpPr/>
          <p:nvPr/>
        </p:nvSpPr>
        <p:spPr>
          <a:xfrm>
            <a:off x="409823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6"/>
          <p:cNvSpPr/>
          <p:nvPr/>
        </p:nvSpPr>
        <p:spPr>
          <a:xfrm>
            <a:off x="40992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6"/>
          <p:cNvSpPr/>
          <p:nvPr/>
        </p:nvSpPr>
        <p:spPr>
          <a:xfrm>
            <a:off x="40992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6"/>
          <p:cNvSpPr/>
          <p:nvPr/>
        </p:nvSpPr>
        <p:spPr>
          <a:xfrm>
            <a:off x="409922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6"/>
          <p:cNvSpPr/>
          <p:nvPr/>
        </p:nvSpPr>
        <p:spPr>
          <a:xfrm>
            <a:off x="410128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6"/>
          <p:cNvSpPr/>
          <p:nvPr/>
        </p:nvSpPr>
        <p:spPr>
          <a:xfrm>
            <a:off x="41043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6"/>
          <p:cNvSpPr/>
          <p:nvPr/>
        </p:nvSpPr>
        <p:spPr>
          <a:xfrm>
            <a:off x="41043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6"/>
          <p:cNvSpPr/>
          <p:nvPr/>
        </p:nvSpPr>
        <p:spPr>
          <a:xfrm>
            <a:off x="412567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6"/>
          <p:cNvSpPr/>
          <p:nvPr/>
        </p:nvSpPr>
        <p:spPr>
          <a:xfrm>
            <a:off x="412567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6"/>
          <p:cNvSpPr/>
          <p:nvPr/>
        </p:nvSpPr>
        <p:spPr>
          <a:xfrm>
            <a:off x="4125679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6"/>
          <p:cNvSpPr/>
          <p:nvPr/>
        </p:nvSpPr>
        <p:spPr>
          <a:xfrm>
            <a:off x="41266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6"/>
          <p:cNvSpPr/>
          <p:nvPr/>
        </p:nvSpPr>
        <p:spPr>
          <a:xfrm>
            <a:off x="41266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6"/>
          <p:cNvSpPr/>
          <p:nvPr/>
        </p:nvSpPr>
        <p:spPr>
          <a:xfrm>
            <a:off x="412667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6"/>
          <p:cNvSpPr/>
          <p:nvPr/>
        </p:nvSpPr>
        <p:spPr>
          <a:xfrm>
            <a:off x="412770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6"/>
          <p:cNvSpPr/>
          <p:nvPr/>
        </p:nvSpPr>
        <p:spPr>
          <a:xfrm>
            <a:off x="412872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6"/>
          <p:cNvSpPr/>
          <p:nvPr/>
        </p:nvSpPr>
        <p:spPr>
          <a:xfrm>
            <a:off x="412872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6"/>
          <p:cNvSpPr/>
          <p:nvPr/>
        </p:nvSpPr>
        <p:spPr>
          <a:xfrm>
            <a:off x="4128729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6"/>
          <p:cNvSpPr/>
          <p:nvPr/>
        </p:nvSpPr>
        <p:spPr>
          <a:xfrm>
            <a:off x="412972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6"/>
          <p:cNvSpPr/>
          <p:nvPr/>
        </p:nvSpPr>
        <p:spPr>
          <a:xfrm>
            <a:off x="412972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6"/>
          <p:cNvSpPr/>
          <p:nvPr/>
        </p:nvSpPr>
        <p:spPr>
          <a:xfrm>
            <a:off x="412972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6"/>
          <p:cNvSpPr/>
          <p:nvPr/>
        </p:nvSpPr>
        <p:spPr>
          <a:xfrm>
            <a:off x="412972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6"/>
          <p:cNvSpPr/>
          <p:nvPr/>
        </p:nvSpPr>
        <p:spPr>
          <a:xfrm>
            <a:off x="41307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6"/>
          <p:cNvSpPr/>
          <p:nvPr/>
        </p:nvSpPr>
        <p:spPr>
          <a:xfrm>
            <a:off x="41307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6"/>
          <p:cNvSpPr/>
          <p:nvPr/>
        </p:nvSpPr>
        <p:spPr>
          <a:xfrm>
            <a:off x="413075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6"/>
          <p:cNvSpPr/>
          <p:nvPr/>
        </p:nvSpPr>
        <p:spPr>
          <a:xfrm>
            <a:off x="413177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6"/>
          <p:cNvSpPr/>
          <p:nvPr/>
        </p:nvSpPr>
        <p:spPr>
          <a:xfrm>
            <a:off x="413177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6"/>
          <p:cNvSpPr/>
          <p:nvPr/>
        </p:nvSpPr>
        <p:spPr>
          <a:xfrm>
            <a:off x="4131778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6"/>
          <p:cNvSpPr/>
          <p:nvPr/>
        </p:nvSpPr>
        <p:spPr>
          <a:xfrm>
            <a:off x="413380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6"/>
          <p:cNvSpPr/>
          <p:nvPr/>
        </p:nvSpPr>
        <p:spPr>
          <a:xfrm>
            <a:off x="4092132" y="1461107"/>
            <a:ext cx="0" cy="13258"/>
          </a:xfrm>
          <a:custGeom>
            <a:avLst/>
            <a:gdLst/>
            <a:ahLst/>
            <a:cxnLst/>
            <a:rect l="l" t="t" r="r" b="b"/>
            <a:pathLst>
              <a:path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6"/>
          <p:cNvSpPr/>
          <p:nvPr/>
        </p:nvSpPr>
        <p:spPr>
          <a:xfrm>
            <a:off x="409213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6"/>
          <p:cNvSpPr/>
          <p:nvPr/>
        </p:nvSpPr>
        <p:spPr>
          <a:xfrm>
            <a:off x="409213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6"/>
          <p:cNvSpPr/>
          <p:nvPr/>
        </p:nvSpPr>
        <p:spPr>
          <a:xfrm>
            <a:off x="40931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6"/>
          <p:cNvSpPr/>
          <p:nvPr/>
        </p:nvSpPr>
        <p:spPr>
          <a:xfrm>
            <a:off x="40931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6"/>
          <p:cNvSpPr/>
          <p:nvPr/>
        </p:nvSpPr>
        <p:spPr>
          <a:xfrm>
            <a:off x="409312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6"/>
          <p:cNvSpPr/>
          <p:nvPr/>
        </p:nvSpPr>
        <p:spPr>
          <a:xfrm>
            <a:off x="40941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6"/>
          <p:cNvSpPr/>
          <p:nvPr/>
        </p:nvSpPr>
        <p:spPr>
          <a:xfrm>
            <a:off x="40941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6"/>
          <p:cNvSpPr/>
          <p:nvPr/>
        </p:nvSpPr>
        <p:spPr>
          <a:xfrm>
            <a:off x="409415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"/>
          <p:cNvSpPr/>
          <p:nvPr/>
        </p:nvSpPr>
        <p:spPr>
          <a:xfrm>
            <a:off x="409518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6"/>
          <p:cNvSpPr/>
          <p:nvPr/>
        </p:nvSpPr>
        <p:spPr>
          <a:xfrm>
            <a:off x="409617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6"/>
          <p:cNvSpPr/>
          <p:nvPr/>
        </p:nvSpPr>
        <p:spPr>
          <a:xfrm>
            <a:off x="409617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6"/>
          <p:cNvSpPr/>
          <p:nvPr/>
        </p:nvSpPr>
        <p:spPr>
          <a:xfrm>
            <a:off x="409617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6"/>
          <p:cNvSpPr/>
          <p:nvPr/>
        </p:nvSpPr>
        <p:spPr>
          <a:xfrm>
            <a:off x="40972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6"/>
          <p:cNvSpPr/>
          <p:nvPr/>
        </p:nvSpPr>
        <p:spPr>
          <a:xfrm>
            <a:off x="40972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6"/>
          <p:cNvSpPr/>
          <p:nvPr/>
        </p:nvSpPr>
        <p:spPr>
          <a:xfrm>
            <a:off x="409720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6"/>
          <p:cNvSpPr/>
          <p:nvPr/>
        </p:nvSpPr>
        <p:spPr>
          <a:xfrm>
            <a:off x="409720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"/>
          <p:cNvSpPr/>
          <p:nvPr/>
        </p:nvSpPr>
        <p:spPr>
          <a:xfrm>
            <a:off x="40982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6"/>
          <p:cNvSpPr/>
          <p:nvPr/>
        </p:nvSpPr>
        <p:spPr>
          <a:xfrm>
            <a:off x="40982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6"/>
          <p:cNvSpPr/>
          <p:nvPr/>
        </p:nvSpPr>
        <p:spPr>
          <a:xfrm>
            <a:off x="409823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6"/>
          <p:cNvSpPr/>
          <p:nvPr/>
        </p:nvSpPr>
        <p:spPr>
          <a:xfrm>
            <a:off x="40992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6"/>
          <p:cNvSpPr/>
          <p:nvPr/>
        </p:nvSpPr>
        <p:spPr>
          <a:xfrm>
            <a:off x="40992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6"/>
          <p:cNvSpPr/>
          <p:nvPr/>
        </p:nvSpPr>
        <p:spPr>
          <a:xfrm>
            <a:off x="409922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6"/>
          <p:cNvSpPr/>
          <p:nvPr/>
        </p:nvSpPr>
        <p:spPr>
          <a:xfrm>
            <a:off x="410128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6"/>
          <p:cNvSpPr/>
          <p:nvPr/>
        </p:nvSpPr>
        <p:spPr>
          <a:xfrm>
            <a:off x="41043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6"/>
          <p:cNvSpPr/>
          <p:nvPr/>
        </p:nvSpPr>
        <p:spPr>
          <a:xfrm>
            <a:off x="41043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6"/>
          <p:cNvSpPr/>
          <p:nvPr/>
        </p:nvSpPr>
        <p:spPr>
          <a:xfrm>
            <a:off x="4013834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0" y="0"/>
                </a:moveTo>
                <a:lnTo>
                  <a:pt x="0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6"/>
          <p:cNvSpPr/>
          <p:nvPr/>
        </p:nvSpPr>
        <p:spPr>
          <a:xfrm>
            <a:off x="401585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3" y="349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6"/>
          <p:cNvSpPr/>
          <p:nvPr/>
        </p:nvSpPr>
        <p:spPr>
          <a:xfrm>
            <a:off x="401688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6"/>
          <p:cNvSpPr/>
          <p:nvPr/>
        </p:nvSpPr>
        <p:spPr>
          <a:xfrm>
            <a:off x="401688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6"/>
          <p:cNvSpPr/>
          <p:nvPr/>
        </p:nvSpPr>
        <p:spPr>
          <a:xfrm>
            <a:off x="4016884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6"/>
          <p:cNvSpPr/>
          <p:nvPr/>
        </p:nvSpPr>
        <p:spPr>
          <a:xfrm>
            <a:off x="401791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6"/>
          <p:cNvSpPr/>
          <p:nvPr/>
        </p:nvSpPr>
        <p:spPr>
          <a:xfrm>
            <a:off x="401791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6"/>
          <p:cNvSpPr/>
          <p:nvPr/>
        </p:nvSpPr>
        <p:spPr>
          <a:xfrm>
            <a:off x="4017911" y="1495681"/>
            <a:ext cx="1027" cy="11204"/>
          </a:xfrm>
          <a:custGeom>
            <a:avLst/>
            <a:gdLst/>
            <a:ahLst/>
            <a:cxnLst/>
            <a:rect l="l" t="t" r="r" b="b"/>
            <a:pathLst>
              <a:path w="32" h="349" extrusionOk="0">
                <a:moveTo>
                  <a:pt x="0" y="0"/>
                </a:moveTo>
                <a:lnTo>
                  <a:pt x="0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6"/>
          <p:cNvSpPr/>
          <p:nvPr/>
        </p:nvSpPr>
        <p:spPr>
          <a:xfrm>
            <a:off x="401890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3" y="349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6"/>
          <p:cNvSpPr/>
          <p:nvPr/>
        </p:nvSpPr>
        <p:spPr>
          <a:xfrm>
            <a:off x="4020961" y="1495681"/>
            <a:ext cx="1027" cy="11204"/>
          </a:xfrm>
          <a:custGeom>
            <a:avLst/>
            <a:gdLst/>
            <a:ahLst/>
            <a:cxnLst/>
            <a:rect l="l" t="t" r="r" b="b"/>
            <a:pathLst>
              <a:path w="32" h="349" extrusionOk="0">
                <a:moveTo>
                  <a:pt x="0" y="0"/>
                </a:moveTo>
                <a:lnTo>
                  <a:pt x="0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6"/>
          <p:cNvSpPr/>
          <p:nvPr/>
        </p:nvSpPr>
        <p:spPr>
          <a:xfrm>
            <a:off x="40219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6"/>
          <p:cNvSpPr/>
          <p:nvPr/>
        </p:nvSpPr>
        <p:spPr>
          <a:xfrm>
            <a:off x="40219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6"/>
          <p:cNvSpPr/>
          <p:nvPr/>
        </p:nvSpPr>
        <p:spPr>
          <a:xfrm>
            <a:off x="402195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3" y="349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6"/>
          <p:cNvSpPr/>
          <p:nvPr/>
        </p:nvSpPr>
        <p:spPr>
          <a:xfrm>
            <a:off x="402298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6"/>
          <p:cNvSpPr/>
          <p:nvPr/>
        </p:nvSpPr>
        <p:spPr>
          <a:xfrm>
            <a:off x="402298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6"/>
          <p:cNvSpPr/>
          <p:nvPr/>
        </p:nvSpPr>
        <p:spPr>
          <a:xfrm>
            <a:off x="4022983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16"/>
          <p:cNvSpPr/>
          <p:nvPr/>
        </p:nvSpPr>
        <p:spPr>
          <a:xfrm>
            <a:off x="4022983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extrusionOk="0">
                <a:moveTo>
                  <a:pt x="1" y="0"/>
                </a:moveTo>
                <a:lnTo>
                  <a:pt x="1" y="349"/>
                </a:lnTo>
                <a:lnTo>
                  <a:pt x="32" y="349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6"/>
          <p:cNvSpPr/>
          <p:nvPr/>
        </p:nvSpPr>
        <p:spPr>
          <a:xfrm>
            <a:off x="4024010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6"/>
          <p:cNvSpPr/>
          <p:nvPr/>
        </p:nvSpPr>
        <p:spPr>
          <a:xfrm>
            <a:off x="393149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16"/>
          <p:cNvSpPr/>
          <p:nvPr/>
        </p:nvSpPr>
        <p:spPr>
          <a:xfrm>
            <a:off x="39324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393248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6"/>
          <p:cNvSpPr/>
          <p:nvPr/>
        </p:nvSpPr>
        <p:spPr>
          <a:xfrm>
            <a:off x="393351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16"/>
          <p:cNvSpPr/>
          <p:nvPr/>
        </p:nvSpPr>
        <p:spPr>
          <a:xfrm>
            <a:off x="393553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16"/>
          <p:cNvSpPr/>
          <p:nvPr/>
        </p:nvSpPr>
        <p:spPr>
          <a:xfrm>
            <a:off x="393553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16"/>
          <p:cNvSpPr/>
          <p:nvPr/>
        </p:nvSpPr>
        <p:spPr>
          <a:xfrm>
            <a:off x="393553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16"/>
          <p:cNvSpPr/>
          <p:nvPr/>
        </p:nvSpPr>
        <p:spPr>
          <a:xfrm>
            <a:off x="393553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16"/>
          <p:cNvSpPr/>
          <p:nvPr/>
        </p:nvSpPr>
        <p:spPr>
          <a:xfrm>
            <a:off x="39365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6"/>
          <p:cNvSpPr/>
          <p:nvPr/>
        </p:nvSpPr>
        <p:spPr>
          <a:xfrm>
            <a:off x="39365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6"/>
          <p:cNvSpPr/>
          <p:nvPr/>
        </p:nvSpPr>
        <p:spPr>
          <a:xfrm>
            <a:off x="393656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6"/>
          <p:cNvSpPr/>
          <p:nvPr/>
        </p:nvSpPr>
        <p:spPr>
          <a:xfrm>
            <a:off x="39375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6"/>
          <p:cNvSpPr/>
          <p:nvPr/>
        </p:nvSpPr>
        <p:spPr>
          <a:xfrm>
            <a:off x="39375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3937590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6"/>
          <p:cNvSpPr/>
          <p:nvPr/>
        </p:nvSpPr>
        <p:spPr>
          <a:xfrm>
            <a:off x="393961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16"/>
          <p:cNvSpPr/>
          <p:nvPr/>
        </p:nvSpPr>
        <p:spPr>
          <a:xfrm>
            <a:off x="3940640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6"/>
          <p:cNvSpPr/>
          <p:nvPr/>
        </p:nvSpPr>
        <p:spPr>
          <a:xfrm>
            <a:off x="394163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16"/>
          <p:cNvSpPr/>
          <p:nvPr/>
        </p:nvSpPr>
        <p:spPr>
          <a:xfrm>
            <a:off x="394163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16"/>
          <p:cNvSpPr/>
          <p:nvPr/>
        </p:nvSpPr>
        <p:spPr>
          <a:xfrm>
            <a:off x="3941635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6"/>
          <p:cNvSpPr/>
          <p:nvPr/>
        </p:nvSpPr>
        <p:spPr>
          <a:xfrm>
            <a:off x="39426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16"/>
          <p:cNvSpPr/>
          <p:nvPr/>
        </p:nvSpPr>
        <p:spPr>
          <a:xfrm>
            <a:off x="39426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6"/>
          <p:cNvSpPr/>
          <p:nvPr/>
        </p:nvSpPr>
        <p:spPr>
          <a:xfrm>
            <a:off x="394266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6"/>
          <p:cNvSpPr/>
          <p:nvPr/>
        </p:nvSpPr>
        <p:spPr>
          <a:xfrm>
            <a:off x="394468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6"/>
          <p:cNvSpPr/>
          <p:nvPr/>
        </p:nvSpPr>
        <p:spPr>
          <a:xfrm>
            <a:off x="3898939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6"/>
          <p:cNvSpPr/>
          <p:nvPr/>
        </p:nvSpPr>
        <p:spPr>
          <a:xfrm>
            <a:off x="38999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6"/>
          <p:cNvSpPr/>
          <p:nvPr/>
        </p:nvSpPr>
        <p:spPr>
          <a:xfrm>
            <a:off x="38999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16"/>
          <p:cNvSpPr/>
          <p:nvPr/>
        </p:nvSpPr>
        <p:spPr>
          <a:xfrm>
            <a:off x="389996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16"/>
          <p:cNvSpPr/>
          <p:nvPr/>
        </p:nvSpPr>
        <p:spPr>
          <a:xfrm>
            <a:off x="3900994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16"/>
          <p:cNvSpPr/>
          <p:nvPr/>
        </p:nvSpPr>
        <p:spPr>
          <a:xfrm>
            <a:off x="390198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6"/>
          <p:cNvSpPr/>
          <p:nvPr/>
        </p:nvSpPr>
        <p:spPr>
          <a:xfrm>
            <a:off x="390198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6"/>
          <p:cNvSpPr/>
          <p:nvPr/>
        </p:nvSpPr>
        <p:spPr>
          <a:xfrm>
            <a:off x="3901989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6"/>
          <p:cNvSpPr/>
          <p:nvPr/>
        </p:nvSpPr>
        <p:spPr>
          <a:xfrm>
            <a:off x="39030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6"/>
          <p:cNvSpPr/>
          <p:nvPr/>
        </p:nvSpPr>
        <p:spPr>
          <a:xfrm>
            <a:off x="39030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6"/>
          <p:cNvSpPr/>
          <p:nvPr/>
        </p:nvSpPr>
        <p:spPr>
          <a:xfrm>
            <a:off x="390301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6"/>
          <p:cNvSpPr/>
          <p:nvPr/>
        </p:nvSpPr>
        <p:spPr>
          <a:xfrm>
            <a:off x="390301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6"/>
          <p:cNvSpPr/>
          <p:nvPr/>
        </p:nvSpPr>
        <p:spPr>
          <a:xfrm>
            <a:off x="39040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6"/>
          <p:cNvSpPr/>
          <p:nvPr/>
        </p:nvSpPr>
        <p:spPr>
          <a:xfrm>
            <a:off x="39040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16"/>
          <p:cNvSpPr/>
          <p:nvPr/>
        </p:nvSpPr>
        <p:spPr>
          <a:xfrm>
            <a:off x="390404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6"/>
          <p:cNvSpPr/>
          <p:nvPr/>
        </p:nvSpPr>
        <p:spPr>
          <a:xfrm>
            <a:off x="39050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6"/>
          <p:cNvSpPr/>
          <p:nvPr/>
        </p:nvSpPr>
        <p:spPr>
          <a:xfrm>
            <a:off x="39050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16"/>
          <p:cNvSpPr/>
          <p:nvPr/>
        </p:nvSpPr>
        <p:spPr>
          <a:xfrm>
            <a:off x="3905038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extrusionOk="0">
                <a:moveTo>
                  <a:pt x="1" y="0"/>
                </a:moveTo>
                <a:lnTo>
                  <a:pt x="1" y="380"/>
                </a:lnTo>
                <a:lnTo>
                  <a:pt x="33" y="380"/>
                </a:lnTo>
                <a:lnTo>
                  <a:pt x="33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6"/>
          <p:cNvSpPr/>
          <p:nvPr/>
        </p:nvSpPr>
        <p:spPr>
          <a:xfrm>
            <a:off x="390709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6"/>
          <p:cNvSpPr/>
          <p:nvPr/>
        </p:nvSpPr>
        <p:spPr>
          <a:xfrm>
            <a:off x="391014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extrusionOk="0">
                <a:moveTo>
                  <a:pt x="0" y="0"/>
                </a:moveTo>
                <a:lnTo>
                  <a:pt x="0" y="380"/>
                </a:lnTo>
                <a:lnTo>
                  <a:pt x="32" y="380"/>
                </a:lnTo>
                <a:lnTo>
                  <a:pt x="32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6"/>
          <p:cNvSpPr/>
          <p:nvPr/>
        </p:nvSpPr>
        <p:spPr>
          <a:xfrm>
            <a:off x="39111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6"/>
          <p:cNvSpPr/>
          <p:nvPr/>
        </p:nvSpPr>
        <p:spPr>
          <a:xfrm>
            <a:off x="393149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6"/>
          <p:cNvSpPr/>
          <p:nvPr/>
        </p:nvSpPr>
        <p:spPr>
          <a:xfrm>
            <a:off x="39324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6"/>
          <p:cNvSpPr/>
          <p:nvPr/>
        </p:nvSpPr>
        <p:spPr>
          <a:xfrm>
            <a:off x="393248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6"/>
          <p:cNvSpPr/>
          <p:nvPr/>
        </p:nvSpPr>
        <p:spPr>
          <a:xfrm>
            <a:off x="393351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6"/>
          <p:cNvSpPr/>
          <p:nvPr/>
        </p:nvSpPr>
        <p:spPr>
          <a:xfrm>
            <a:off x="393553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6"/>
          <p:cNvSpPr/>
          <p:nvPr/>
        </p:nvSpPr>
        <p:spPr>
          <a:xfrm>
            <a:off x="393553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6"/>
          <p:cNvSpPr/>
          <p:nvPr/>
        </p:nvSpPr>
        <p:spPr>
          <a:xfrm>
            <a:off x="393553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6"/>
          <p:cNvSpPr/>
          <p:nvPr/>
        </p:nvSpPr>
        <p:spPr>
          <a:xfrm>
            <a:off x="393553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6"/>
          <p:cNvSpPr/>
          <p:nvPr/>
        </p:nvSpPr>
        <p:spPr>
          <a:xfrm>
            <a:off x="39365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6"/>
          <p:cNvSpPr/>
          <p:nvPr/>
        </p:nvSpPr>
        <p:spPr>
          <a:xfrm>
            <a:off x="39365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6"/>
          <p:cNvSpPr/>
          <p:nvPr/>
        </p:nvSpPr>
        <p:spPr>
          <a:xfrm>
            <a:off x="393656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6"/>
          <p:cNvSpPr/>
          <p:nvPr/>
        </p:nvSpPr>
        <p:spPr>
          <a:xfrm>
            <a:off x="39375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6"/>
          <p:cNvSpPr/>
          <p:nvPr/>
        </p:nvSpPr>
        <p:spPr>
          <a:xfrm>
            <a:off x="39375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6"/>
          <p:cNvSpPr/>
          <p:nvPr/>
        </p:nvSpPr>
        <p:spPr>
          <a:xfrm>
            <a:off x="3937590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6"/>
          <p:cNvSpPr/>
          <p:nvPr/>
        </p:nvSpPr>
        <p:spPr>
          <a:xfrm>
            <a:off x="393961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6"/>
          <p:cNvSpPr/>
          <p:nvPr/>
        </p:nvSpPr>
        <p:spPr>
          <a:xfrm>
            <a:off x="3940640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extrusionOk="0">
                <a:moveTo>
                  <a:pt x="0" y="1"/>
                </a:moveTo>
                <a:lnTo>
                  <a:pt x="0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6"/>
          <p:cNvSpPr/>
          <p:nvPr/>
        </p:nvSpPr>
        <p:spPr>
          <a:xfrm>
            <a:off x="394163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6"/>
          <p:cNvSpPr/>
          <p:nvPr/>
        </p:nvSpPr>
        <p:spPr>
          <a:xfrm>
            <a:off x="394163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6"/>
          <p:cNvSpPr/>
          <p:nvPr/>
        </p:nvSpPr>
        <p:spPr>
          <a:xfrm>
            <a:off x="3941635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3" y="412"/>
                </a:lnTo>
                <a:lnTo>
                  <a:pt x="33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6"/>
          <p:cNvSpPr/>
          <p:nvPr/>
        </p:nvSpPr>
        <p:spPr>
          <a:xfrm>
            <a:off x="39426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6"/>
          <p:cNvSpPr/>
          <p:nvPr/>
        </p:nvSpPr>
        <p:spPr>
          <a:xfrm>
            <a:off x="39426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6"/>
          <p:cNvSpPr/>
          <p:nvPr/>
        </p:nvSpPr>
        <p:spPr>
          <a:xfrm>
            <a:off x="394266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extrusionOk="0">
                <a:moveTo>
                  <a:pt x="1" y="1"/>
                </a:moveTo>
                <a:lnTo>
                  <a:pt x="1" y="412"/>
                </a:lnTo>
                <a:lnTo>
                  <a:pt x="32" y="412"/>
                </a:lnTo>
                <a:lnTo>
                  <a:pt x="32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6"/>
          <p:cNvSpPr/>
          <p:nvPr/>
        </p:nvSpPr>
        <p:spPr>
          <a:xfrm>
            <a:off x="394468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6"/>
          <p:cNvSpPr/>
          <p:nvPr/>
        </p:nvSpPr>
        <p:spPr>
          <a:xfrm>
            <a:off x="3873546" y="1243548"/>
            <a:ext cx="288762" cy="288762"/>
          </a:xfrm>
          <a:custGeom>
            <a:avLst/>
            <a:gdLst/>
            <a:ahLst/>
            <a:cxnLst/>
            <a:rect l="l" t="t" r="r" b="b"/>
            <a:pathLst>
              <a:path w="8995" h="8995" fill="none" extrusionOk="0">
                <a:moveTo>
                  <a:pt x="4814" y="8994"/>
                </a:moveTo>
                <a:lnTo>
                  <a:pt x="4212" y="8994"/>
                </a:lnTo>
                <a:cubicBezTo>
                  <a:pt x="3959" y="8994"/>
                  <a:pt x="3769" y="8804"/>
                  <a:pt x="3769" y="8551"/>
                </a:cubicBezTo>
                <a:lnTo>
                  <a:pt x="3769" y="7759"/>
                </a:lnTo>
                <a:cubicBezTo>
                  <a:pt x="3389" y="7696"/>
                  <a:pt x="3040" y="7538"/>
                  <a:pt x="2724" y="7348"/>
                </a:cubicBezTo>
                <a:lnTo>
                  <a:pt x="2154" y="7886"/>
                </a:lnTo>
                <a:cubicBezTo>
                  <a:pt x="1995" y="8076"/>
                  <a:pt x="1710" y="8076"/>
                  <a:pt x="1520" y="7886"/>
                </a:cubicBezTo>
                <a:lnTo>
                  <a:pt x="1109" y="7474"/>
                </a:lnTo>
                <a:cubicBezTo>
                  <a:pt x="950" y="7316"/>
                  <a:pt x="950" y="7031"/>
                  <a:pt x="1109" y="6841"/>
                </a:cubicBezTo>
                <a:lnTo>
                  <a:pt x="1679" y="6303"/>
                </a:lnTo>
                <a:cubicBezTo>
                  <a:pt x="1489" y="5986"/>
                  <a:pt x="1330" y="5606"/>
                  <a:pt x="1235" y="5226"/>
                </a:cubicBezTo>
                <a:lnTo>
                  <a:pt x="444" y="5226"/>
                </a:lnTo>
                <a:cubicBezTo>
                  <a:pt x="190" y="5226"/>
                  <a:pt x="0" y="5036"/>
                  <a:pt x="0" y="4782"/>
                </a:cubicBezTo>
                <a:lnTo>
                  <a:pt x="0" y="4212"/>
                </a:lnTo>
                <a:cubicBezTo>
                  <a:pt x="0" y="3959"/>
                  <a:pt x="190" y="3769"/>
                  <a:pt x="444" y="3769"/>
                </a:cubicBezTo>
                <a:lnTo>
                  <a:pt x="1235" y="3769"/>
                </a:lnTo>
                <a:cubicBezTo>
                  <a:pt x="1330" y="3389"/>
                  <a:pt x="1457" y="3041"/>
                  <a:pt x="1679" y="2724"/>
                </a:cubicBezTo>
                <a:lnTo>
                  <a:pt x="1109" y="2154"/>
                </a:lnTo>
                <a:cubicBezTo>
                  <a:pt x="950" y="1996"/>
                  <a:pt x="950" y="1711"/>
                  <a:pt x="1109" y="1521"/>
                </a:cubicBezTo>
                <a:lnTo>
                  <a:pt x="1520" y="1109"/>
                </a:lnTo>
                <a:cubicBezTo>
                  <a:pt x="1710" y="951"/>
                  <a:pt x="1995" y="951"/>
                  <a:pt x="2154" y="1109"/>
                </a:cubicBezTo>
                <a:lnTo>
                  <a:pt x="2724" y="1679"/>
                </a:lnTo>
                <a:cubicBezTo>
                  <a:pt x="3040" y="1457"/>
                  <a:pt x="3389" y="1331"/>
                  <a:pt x="3769" y="1236"/>
                </a:cubicBezTo>
                <a:lnTo>
                  <a:pt x="3769" y="444"/>
                </a:lnTo>
                <a:cubicBezTo>
                  <a:pt x="3769" y="190"/>
                  <a:pt x="3959" y="0"/>
                  <a:pt x="4212" y="0"/>
                </a:cubicBezTo>
                <a:lnTo>
                  <a:pt x="4814" y="0"/>
                </a:lnTo>
                <a:cubicBezTo>
                  <a:pt x="5036" y="0"/>
                  <a:pt x="5257" y="190"/>
                  <a:pt x="5257" y="444"/>
                </a:cubicBezTo>
                <a:lnTo>
                  <a:pt x="5257" y="1236"/>
                </a:lnTo>
                <a:cubicBezTo>
                  <a:pt x="5606" y="1331"/>
                  <a:pt x="5986" y="1457"/>
                  <a:pt x="6302" y="1679"/>
                </a:cubicBezTo>
                <a:lnTo>
                  <a:pt x="6872" y="1109"/>
                </a:lnTo>
                <a:cubicBezTo>
                  <a:pt x="7031" y="951"/>
                  <a:pt x="7316" y="951"/>
                  <a:pt x="7474" y="1109"/>
                </a:cubicBezTo>
                <a:lnTo>
                  <a:pt x="7886" y="1521"/>
                </a:lnTo>
                <a:cubicBezTo>
                  <a:pt x="8076" y="1711"/>
                  <a:pt x="8076" y="1996"/>
                  <a:pt x="7886" y="2154"/>
                </a:cubicBezTo>
                <a:lnTo>
                  <a:pt x="7347" y="2724"/>
                </a:lnTo>
                <a:cubicBezTo>
                  <a:pt x="7537" y="3041"/>
                  <a:pt x="7696" y="3389"/>
                  <a:pt x="7759" y="3769"/>
                </a:cubicBezTo>
                <a:lnTo>
                  <a:pt x="8551" y="3769"/>
                </a:lnTo>
                <a:cubicBezTo>
                  <a:pt x="8804" y="3769"/>
                  <a:pt x="8994" y="3959"/>
                  <a:pt x="8994" y="4212"/>
                </a:cubicBezTo>
                <a:lnTo>
                  <a:pt x="8994" y="4782"/>
                </a:lnTo>
                <a:cubicBezTo>
                  <a:pt x="8994" y="5036"/>
                  <a:pt x="8804" y="5226"/>
                  <a:pt x="8551" y="5226"/>
                </a:cubicBezTo>
                <a:lnTo>
                  <a:pt x="7759" y="5226"/>
                </a:lnTo>
                <a:cubicBezTo>
                  <a:pt x="7696" y="5606"/>
                  <a:pt x="7537" y="5954"/>
                  <a:pt x="7347" y="6303"/>
                </a:cubicBezTo>
                <a:lnTo>
                  <a:pt x="7886" y="6841"/>
                </a:lnTo>
                <a:cubicBezTo>
                  <a:pt x="8076" y="7031"/>
                  <a:pt x="8076" y="7316"/>
                  <a:pt x="7886" y="7474"/>
                </a:cubicBezTo>
                <a:lnTo>
                  <a:pt x="7474" y="7886"/>
                </a:lnTo>
                <a:cubicBezTo>
                  <a:pt x="7316" y="8076"/>
                  <a:pt x="7031" y="8076"/>
                  <a:pt x="6872" y="7886"/>
                </a:cubicBezTo>
                <a:lnTo>
                  <a:pt x="6302" y="7348"/>
                </a:lnTo>
                <a:cubicBezTo>
                  <a:pt x="5986" y="7538"/>
                  <a:pt x="5606" y="7696"/>
                  <a:pt x="5257" y="7759"/>
                </a:cubicBezTo>
                <a:lnTo>
                  <a:pt x="5257" y="8551"/>
                </a:lnTo>
                <a:cubicBezTo>
                  <a:pt x="5226" y="8804"/>
                  <a:pt x="5036" y="8994"/>
                  <a:pt x="4814" y="8994"/>
                </a:cubicBezTo>
                <a:close/>
                <a:moveTo>
                  <a:pt x="2692" y="6904"/>
                </a:moveTo>
                <a:lnTo>
                  <a:pt x="2787" y="6999"/>
                </a:lnTo>
                <a:cubicBezTo>
                  <a:pt x="3135" y="7253"/>
                  <a:pt x="3547" y="7411"/>
                  <a:pt x="3959" y="7474"/>
                </a:cubicBezTo>
                <a:lnTo>
                  <a:pt x="4085" y="7506"/>
                </a:lnTo>
                <a:lnTo>
                  <a:pt x="4085" y="8551"/>
                </a:lnTo>
                <a:cubicBezTo>
                  <a:pt x="4085" y="8614"/>
                  <a:pt x="4149" y="8678"/>
                  <a:pt x="4212" y="8678"/>
                </a:cubicBezTo>
                <a:lnTo>
                  <a:pt x="4814" y="8678"/>
                </a:lnTo>
                <a:cubicBezTo>
                  <a:pt x="4877" y="8678"/>
                  <a:pt x="4941" y="8614"/>
                  <a:pt x="4941" y="8551"/>
                </a:cubicBezTo>
                <a:lnTo>
                  <a:pt x="4941" y="7506"/>
                </a:lnTo>
                <a:lnTo>
                  <a:pt x="5067" y="7474"/>
                </a:lnTo>
                <a:cubicBezTo>
                  <a:pt x="5479" y="7411"/>
                  <a:pt x="5891" y="7221"/>
                  <a:pt x="6239" y="6999"/>
                </a:cubicBezTo>
                <a:lnTo>
                  <a:pt x="6334" y="6904"/>
                </a:lnTo>
                <a:lnTo>
                  <a:pt x="7094" y="7664"/>
                </a:lnTo>
                <a:cubicBezTo>
                  <a:pt x="7126" y="7728"/>
                  <a:pt x="7221" y="7728"/>
                  <a:pt x="7252" y="7664"/>
                </a:cubicBezTo>
                <a:lnTo>
                  <a:pt x="7664" y="7253"/>
                </a:lnTo>
                <a:cubicBezTo>
                  <a:pt x="7727" y="7221"/>
                  <a:pt x="7727" y="7126"/>
                  <a:pt x="7664" y="7094"/>
                </a:cubicBezTo>
                <a:lnTo>
                  <a:pt x="6936" y="6334"/>
                </a:lnTo>
                <a:lnTo>
                  <a:pt x="6999" y="6239"/>
                </a:lnTo>
                <a:cubicBezTo>
                  <a:pt x="7252" y="5859"/>
                  <a:pt x="7411" y="5479"/>
                  <a:pt x="7474" y="5036"/>
                </a:cubicBezTo>
                <a:lnTo>
                  <a:pt x="7506" y="4909"/>
                </a:lnTo>
                <a:lnTo>
                  <a:pt x="8551" y="4909"/>
                </a:lnTo>
                <a:cubicBezTo>
                  <a:pt x="8646" y="4909"/>
                  <a:pt x="8677" y="4877"/>
                  <a:pt x="8677" y="4782"/>
                </a:cubicBezTo>
                <a:lnTo>
                  <a:pt x="8677" y="4212"/>
                </a:lnTo>
                <a:cubicBezTo>
                  <a:pt x="8677" y="4149"/>
                  <a:pt x="8646" y="4086"/>
                  <a:pt x="8551" y="4086"/>
                </a:cubicBezTo>
                <a:lnTo>
                  <a:pt x="7506" y="4086"/>
                </a:lnTo>
                <a:lnTo>
                  <a:pt x="7474" y="3959"/>
                </a:lnTo>
                <a:cubicBezTo>
                  <a:pt x="7411" y="3547"/>
                  <a:pt x="7252" y="3136"/>
                  <a:pt x="6999" y="2787"/>
                </a:cubicBezTo>
                <a:lnTo>
                  <a:pt x="6936" y="2661"/>
                </a:lnTo>
                <a:lnTo>
                  <a:pt x="7664" y="1932"/>
                </a:lnTo>
                <a:cubicBezTo>
                  <a:pt x="7727" y="1869"/>
                  <a:pt x="7727" y="1806"/>
                  <a:pt x="7664" y="1742"/>
                </a:cubicBezTo>
                <a:lnTo>
                  <a:pt x="7252" y="1331"/>
                </a:lnTo>
                <a:cubicBezTo>
                  <a:pt x="7221" y="1299"/>
                  <a:pt x="7126" y="1299"/>
                  <a:pt x="7094" y="1331"/>
                </a:cubicBezTo>
                <a:lnTo>
                  <a:pt x="6334" y="2091"/>
                </a:lnTo>
                <a:lnTo>
                  <a:pt x="6239" y="2027"/>
                </a:lnTo>
                <a:cubicBezTo>
                  <a:pt x="5859" y="1774"/>
                  <a:pt x="5479" y="1616"/>
                  <a:pt x="5036" y="1521"/>
                </a:cubicBezTo>
                <a:lnTo>
                  <a:pt x="4909" y="1489"/>
                </a:lnTo>
                <a:lnTo>
                  <a:pt x="4909" y="444"/>
                </a:lnTo>
                <a:cubicBezTo>
                  <a:pt x="4909" y="381"/>
                  <a:pt x="4877" y="317"/>
                  <a:pt x="4782" y="317"/>
                </a:cubicBezTo>
                <a:lnTo>
                  <a:pt x="4212" y="317"/>
                </a:lnTo>
                <a:cubicBezTo>
                  <a:pt x="4149" y="317"/>
                  <a:pt x="4085" y="381"/>
                  <a:pt x="4085" y="444"/>
                </a:cubicBezTo>
                <a:lnTo>
                  <a:pt x="4085" y="1489"/>
                </a:lnTo>
                <a:lnTo>
                  <a:pt x="3959" y="1521"/>
                </a:lnTo>
                <a:cubicBezTo>
                  <a:pt x="3547" y="1616"/>
                  <a:pt x="3135" y="1774"/>
                  <a:pt x="2787" y="2027"/>
                </a:cubicBezTo>
                <a:lnTo>
                  <a:pt x="2660" y="2091"/>
                </a:lnTo>
                <a:lnTo>
                  <a:pt x="1932" y="1331"/>
                </a:lnTo>
                <a:cubicBezTo>
                  <a:pt x="1869" y="1299"/>
                  <a:pt x="1805" y="1299"/>
                  <a:pt x="1742" y="1331"/>
                </a:cubicBezTo>
                <a:lnTo>
                  <a:pt x="1330" y="1742"/>
                </a:lnTo>
                <a:cubicBezTo>
                  <a:pt x="1299" y="1806"/>
                  <a:pt x="1299" y="1869"/>
                  <a:pt x="1330" y="1932"/>
                </a:cubicBezTo>
                <a:lnTo>
                  <a:pt x="2090" y="2661"/>
                </a:lnTo>
                <a:lnTo>
                  <a:pt x="2027" y="2787"/>
                </a:lnTo>
                <a:cubicBezTo>
                  <a:pt x="1774" y="3136"/>
                  <a:pt x="1615" y="3547"/>
                  <a:pt x="1520" y="3959"/>
                </a:cubicBezTo>
                <a:lnTo>
                  <a:pt x="1520" y="4086"/>
                </a:lnTo>
                <a:lnTo>
                  <a:pt x="444" y="4086"/>
                </a:lnTo>
                <a:cubicBezTo>
                  <a:pt x="380" y="4086"/>
                  <a:pt x="317" y="4149"/>
                  <a:pt x="317" y="4212"/>
                </a:cubicBezTo>
                <a:lnTo>
                  <a:pt x="317" y="4782"/>
                </a:lnTo>
                <a:cubicBezTo>
                  <a:pt x="317" y="4846"/>
                  <a:pt x="380" y="4909"/>
                  <a:pt x="444" y="4909"/>
                </a:cubicBezTo>
                <a:lnTo>
                  <a:pt x="1520" y="4909"/>
                </a:lnTo>
                <a:lnTo>
                  <a:pt x="1520" y="5036"/>
                </a:lnTo>
                <a:cubicBezTo>
                  <a:pt x="1615" y="5479"/>
                  <a:pt x="1774" y="5859"/>
                  <a:pt x="2027" y="6239"/>
                </a:cubicBezTo>
                <a:lnTo>
                  <a:pt x="2090" y="6334"/>
                </a:lnTo>
                <a:lnTo>
                  <a:pt x="1330" y="7094"/>
                </a:lnTo>
                <a:cubicBezTo>
                  <a:pt x="1299" y="7126"/>
                  <a:pt x="1299" y="7221"/>
                  <a:pt x="1330" y="7253"/>
                </a:cubicBezTo>
                <a:lnTo>
                  <a:pt x="1742" y="7664"/>
                </a:lnTo>
                <a:cubicBezTo>
                  <a:pt x="1805" y="7728"/>
                  <a:pt x="1869" y="7728"/>
                  <a:pt x="1932" y="7664"/>
                </a:cubicBezTo>
                <a:close/>
                <a:moveTo>
                  <a:pt x="4497" y="6651"/>
                </a:moveTo>
                <a:cubicBezTo>
                  <a:pt x="3325" y="6651"/>
                  <a:pt x="2375" y="5669"/>
                  <a:pt x="2375" y="4497"/>
                </a:cubicBezTo>
                <a:cubicBezTo>
                  <a:pt x="2375" y="3326"/>
                  <a:pt x="3325" y="2376"/>
                  <a:pt x="4497" y="2376"/>
                </a:cubicBezTo>
                <a:cubicBezTo>
                  <a:pt x="5701" y="2376"/>
                  <a:pt x="6651" y="3326"/>
                  <a:pt x="6651" y="4497"/>
                </a:cubicBezTo>
                <a:cubicBezTo>
                  <a:pt x="6651" y="5669"/>
                  <a:pt x="5701" y="6651"/>
                  <a:pt x="4497" y="6651"/>
                </a:cubicBezTo>
                <a:close/>
                <a:moveTo>
                  <a:pt x="4497" y="2692"/>
                </a:moveTo>
                <a:cubicBezTo>
                  <a:pt x="3515" y="2692"/>
                  <a:pt x="2692" y="3516"/>
                  <a:pt x="2692" y="4497"/>
                </a:cubicBezTo>
                <a:cubicBezTo>
                  <a:pt x="2692" y="5511"/>
                  <a:pt x="3515" y="6334"/>
                  <a:pt x="4497" y="6334"/>
                </a:cubicBezTo>
                <a:cubicBezTo>
                  <a:pt x="5511" y="6334"/>
                  <a:pt x="6334" y="5511"/>
                  <a:pt x="6334" y="4497"/>
                </a:cubicBezTo>
                <a:cubicBezTo>
                  <a:pt x="6334" y="3516"/>
                  <a:pt x="5511" y="2692"/>
                  <a:pt x="4497" y="2692"/>
                </a:cubicBez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6"/>
          <p:cNvSpPr/>
          <p:nvPr/>
        </p:nvSpPr>
        <p:spPr>
          <a:xfrm>
            <a:off x="4012807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6"/>
          <p:cNvSpPr/>
          <p:nvPr/>
        </p:nvSpPr>
        <p:spPr>
          <a:xfrm>
            <a:off x="401383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6"/>
          <p:cNvSpPr/>
          <p:nvPr/>
        </p:nvSpPr>
        <p:spPr>
          <a:xfrm>
            <a:off x="4013834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16"/>
          <p:cNvSpPr/>
          <p:nvPr/>
        </p:nvSpPr>
        <p:spPr>
          <a:xfrm>
            <a:off x="40148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6"/>
          <p:cNvSpPr/>
          <p:nvPr/>
        </p:nvSpPr>
        <p:spPr>
          <a:xfrm>
            <a:off x="40158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16"/>
          <p:cNvSpPr/>
          <p:nvPr/>
        </p:nvSpPr>
        <p:spPr>
          <a:xfrm>
            <a:off x="401585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3" y="0"/>
                </a:lnTo>
                <a:lnTo>
                  <a:pt x="33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6"/>
          <p:cNvSpPr/>
          <p:nvPr/>
        </p:nvSpPr>
        <p:spPr>
          <a:xfrm>
            <a:off x="401688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6"/>
          <p:cNvSpPr/>
          <p:nvPr/>
        </p:nvSpPr>
        <p:spPr>
          <a:xfrm>
            <a:off x="4016884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6"/>
          <p:cNvSpPr/>
          <p:nvPr/>
        </p:nvSpPr>
        <p:spPr>
          <a:xfrm>
            <a:off x="4016884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6"/>
          <p:cNvSpPr/>
          <p:nvPr/>
        </p:nvSpPr>
        <p:spPr>
          <a:xfrm>
            <a:off x="401791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6"/>
          <p:cNvSpPr/>
          <p:nvPr/>
        </p:nvSpPr>
        <p:spPr>
          <a:xfrm>
            <a:off x="401791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16"/>
          <p:cNvSpPr/>
          <p:nvPr/>
        </p:nvSpPr>
        <p:spPr>
          <a:xfrm>
            <a:off x="4017911" y="126897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6"/>
          <p:cNvSpPr/>
          <p:nvPr/>
        </p:nvSpPr>
        <p:spPr>
          <a:xfrm>
            <a:off x="401890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6"/>
          <p:cNvSpPr/>
          <p:nvPr/>
        </p:nvSpPr>
        <p:spPr>
          <a:xfrm>
            <a:off x="401890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3" y="0"/>
                </a:lnTo>
                <a:lnTo>
                  <a:pt x="33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6"/>
          <p:cNvSpPr/>
          <p:nvPr/>
        </p:nvSpPr>
        <p:spPr>
          <a:xfrm>
            <a:off x="401993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6"/>
          <p:cNvSpPr/>
          <p:nvPr/>
        </p:nvSpPr>
        <p:spPr>
          <a:xfrm>
            <a:off x="4020961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6"/>
          <p:cNvSpPr/>
          <p:nvPr/>
        </p:nvSpPr>
        <p:spPr>
          <a:xfrm>
            <a:off x="4020961" y="126897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6"/>
          <p:cNvSpPr/>
          <p:nvPr/>
        </p:nvSpPr>
        <p:spPr>
          <a:xfrm>
            <a:off x="40219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6"/>
          <p:cNvSpPr/>
          <p:nvPr/>
        </p:nvSpPr>
        <p:spPr>
          <a:xfrm>
            <a:off x="4021956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6"/>
          <p:cNvSpPr/>
          <p:nvPr/>
        </p:nvSpPr>
        <p:spPr>
          <a:xfrm>
            <a:off x="4021956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3" y="0"/>
                </a:lnTo>
                <a:lnTo>
                  <a:pt x="33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6"/>
          <p:cNvSpPr/>
          <p:nvPr/>
        </p:nvSpPr>
        <p:spPr>
          <a:xfrm>
            <a:off x="402298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6"/>
          <p:cNvSpPr/>
          <p:nvPr/>
        </p:nvSpPr>
        <p:spPr>
          <a:xfrm>
            <a:off x="4022983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6"/>
          <p:cNvSpPr/>
          <p:nvPr/>
        </p:nvSpPr>
        <p:spPr>
          <a:xfrm>
            <a:off x="4022983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6"/>
          <p:cNvSpPr/>
          <p:nvPr/>
        </p:nvSpPr>
        <p:spPr>
          <a:xfrm>
            <a:off x="4022983" y="126897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6"/>
          <p:cNvSpPr/>
          <p:nvPr/>
        </p:nvSpPr>
        <p:spPr>
          <a:xfrm>
            <a:off x="4024010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6"/>
          <p:cNvSpPr/>
          <p:nvPr/>
        </p:nvSpPr>
        <p:spPr>
          <a:xfrm>
            <a:off x="4024010" y="126897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380"/>
                </a:moveTo>
                <a:lnTo>
                  <a:pt x="0" y="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6"/>
          <p:cNvSpPr/>
          <p:nvPr/>
        </p:nvSpPr>
        <p:spPr>
          <a:xfrm>
            <a:off x="4092132" y="1301493"/>
            <a:ext cx="0" cy="13258"/>
          </a:xfrm>
          <a:custGeom>
            <a:avLst/>
            <a:gdLst/>
            <a:ahLst/>
            <a:cxnLst/>
            <a:rect l="l" t="t" r="r" b="b"/>
            <a:pathLst>
              <a:path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6"/>
          <p:cNvSpPr/>
          <p:nvPr/>
        </p:nvSpPr>
        <p:spPr>
          <a:xfrm>
            <a:off x="409213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6"/>
          <p:cNvSpPr/>
          <p:nvPr/>
        </p:nvSpPr>
        <p:spPr>
          <a:xfrm>
            <a:off x="409213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6"/>
          <p:cNvSpPr/>
          <p:nvPr/>
        </p:nvSpPr>
        <p:spPr>
          <a:xfrm>
            <a:off x="40931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6"/>
          <p:cNvSpPr/>
          <p:nvPr/>
        </p:nvSpPr>
        <p:spPr>
          <a:xfrm>
            <a:off x="40931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6"/>
          <p:cNvSpPr/>
          <p:nvPr/>
        </p:nvSpPr>
        <p:spPr>
          <a:xfrm>
            <a:off x="409312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6"/>
          <p:cNvSpPr/>
          <p:nvPr/>
        </p:nvSpPr>
        <p:spPr>
          <a:xfrm>
            <a:off x="40941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6"/>
          <p:cNvSpPr/>
          <p:nvPr/>
        </p:nvSpPr>
        <p:spPr>
          <a:xfrm>
            <a:off x="40941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6"/>
          <p:cNvSpPr/>
          <p:nvPr/>
        </p:nvSpPr>
        <p:spPr>
          <a:xfrm>
            <a:off x="409415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6"/>
          <p:cNvSpPr/>
          <p:nvPr/>
        </p:nvSpPr>
        <p:spPr>
          <a:xfrm>
            <a:off x="4095182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6"/>
          <p:cNvSpPr/>
          <p:nvPr/>
        </p:nvSpPr>
        <p:spPr>
          <a:xfrm>
            <a:off x="4095182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6"/>
          <p:cNvSpPr/>
          <p:nvPr/>
        </p:nvSpPr>
        <p:spPr>
          <a:xfrm>
            <a:off x="409617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6"/>
          <p:cNvSpPr/>
          <p:nvPr/>
        </p:nvSpPr>
        <p:spPr>
          <a:xfrm>
            <a:off x="409617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6"/>
          <p:cNvSpPr/>
          <p:nvPr/>
        </p:nvSpPr>
        <p:spPr>
          <a:xfrm>
            <a:off x="409617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6"/>
          <p:cNvSpPr/>
          <p:nvPr/>
        </p:nvSpPr>
        <p:spPr>
          <a:xfrm>
            <a:off x="40972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6"/>
          <p:cNvSpPr/>
          <p:nvPr/>
        </p:nvSpPr>
        <p:spPr>
          <a:xfrm>
            <a:off x="40972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6"/>
          <p:cNvSpPr/>
          <p:nvPr/>
        </p:nvSpPr>
        <p:spPr>
          <a:xfrm>
            <a:off x="409720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6"/>
          <p:cNvSpPr/>
          <p:nvPr/>
        </p:nvSpPr>
        <p:spPr>
          <a:xfrm>
            <a:off x="4097204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6"/>
          <p:cNvSpPr/>
          <p:nvPr/>
        </p:nvSpPr>
        <p:spPr>
          <a:xfrm>
            <a:off x="40982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6"/>
          <p:cNvSpPr/>
          <p:nvPr/>
        </p:nvSpPr>
        <p:spPr>
          <a:xfrm>
            <a:off x="40982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6"/>
          <p:cNvSpPr/>
          <p:nvPr/>
        </p:nvSpPr>
        <p:spPr>
          <a:xfrm>
            <a:off x="409823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6"/>
          <p:cNvSpPr/>
          <p:nvPr/>
        </p:nvSpPr>
        <p:spPr>
          <a:xfrm>
            <a:off x="40992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6"/>
          <p:cNvSpPr/>
          <p:nvPr/>
        </p:nvSpPr>
        <p:spPr>
          <a:xfrm>
            <a:off x="4099227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6"/>
          <p:cNvSpPr/>
          <p:nvPr/>
        </p:nvSpPr>
        <p:spPr>
          <a:xfrm>
            <a:off x="4099227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6"/>
          <p:cNvSpPr/>
          <p:nvPr/>
        </p:nvSpPr>
        <p:spPr>
          <a:xfrm>
            <a:off x="410025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6"/>
          <p:cNvSpPr/>
          <p:nvPr/>
        </p:nvSpPr>
        <p:spPr>
          <a:xfrm>
            <a:off x="410128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6"/>
          <p:cNvSpPr/>
          <p:nvPr/>
        </p:nvSpPr>
        <p:spPr>
          <a:xfrm>
            <a:off x="410128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6"/>
          <p:cNvSpPr/>
          <p:nvPr/>
        </p:nvSpPr>
        <p:spPr>
          <a:xfrm>
            <a:off x="410227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6"/>
          <p:cNvSpPr/>
          <p:nvPr/>
        </p:nvSpPr>
        <p:spPr>
          <a:xfrm>
            <a:off x="4103304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6"/>
          <p:cNvSpPr/>
          <p:nvPr/>
        </p:nvSpPr>
        <p:spPr>
          <a:xfrm>
            <a:off x="41043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6"/>
          <p:cNvSpPr/>
          <p:nvPr/>
        </p:nvSpPr>
        <p:spPr>
          <a:xfrm>
            <a:off x="410433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6"/>
          <p:cNvSpPr/>
          <p:nvPr/>
        </p:nvSpPr>
        <p:spPr>
          <a:xfrm>
            <a:off x="4125679" y="138284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348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6"/>
          <p:cNvSpPr/>
          <p:nvPr/>
        </p:nvSpPr>
        <p:spPr>
          <a:xfrm>
            <a:off x="412567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6"/>
          <p:cNvSpPr/>
          <p:nvPr/>
        </p:nvSpPr>
        <p:spPr>
          <a:xfrm>
            <a:off x="412567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6"/>
          <p:cNvSpPr/>
          <p:nvPr/>
        </p:nvSpPr>
        <p:spPr>
          <a:xfrm>
            <a:off x="4125679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6"/>
          <p:cNvSpPr/>
          <p:nvPr/>
        </p:nvSpPr>
        <p:spPr>
          <a:xfrm>
            <a:off x="41266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6"/>
          <p:cNvSpPr/>
          <p:nvPr/>
        </p:nvSpPr>
        <p:spPr>
          <a:xfrm>
            <a:off x="41266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6"/>
          <p:cNvSpPr/>
          <p:nvPr/>
        </p:nvSpPr>
        <p:spPr>
          <a:xfrm>
            <a:off x="412667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6"/>
          <p:cNvSpPr/>
          <p:nvPr/>
        </p:nvSpPr>
        <p:spPr>
          <a:xfrm>
            <a:off x="41277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6"/>
          <p:cNvSpPr/>
          <p:nvPr/>
        </p:nvSpPr>
        <p:spPr>
          <a:xfrm>
            <a:off x="412770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6"/>
          <p:cNvSpPr/>
          <p:nvPr/>
        </p:nvSpPr>
        <p:spPr>
          <a:xfrm>
            <a:off x="412872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6"/>
          <p:cNvSpPr/>
          <p:nvPr/>
        </p:nvSpPr>
        <p:spPr>
          <a:xfrm>
            <a:off x="412872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6"/>
          <p:cNvSpPr/>
          <p:nvPr/>
        </p:nvSpPr>
        <p:spPr>
          <a:xfrm>
            <a:off x="4128729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6"/>
          <p:cNvSpPr/>
          <p:nvPr/>
        </p:nvSpPr>
        <p:spPr>
          <a:xfrm>
            <a:off x="412972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6"/>
          <p:cNvSpPr/>
          <p:nvPr/>
        </p:nvSpPr>
        <p:spPr>
          <a:xfrm>
            <a:off x="412972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6"/>
          <p:cNvSpPr/>
          <p:nvPr/>
        </p:nvSpPr>
        <p:spPr>
          <a:xfrm>
            <a:off x="412972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6"/>
          <p:cNvSpPr/>
          <p:nvPr/>
        </p:nvSpPr>
        <p:spPr>
          <a:xfrm>
            <a:off x="4129724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6"/>
          <p:cNvSpPr/>
          <p:nvPr/>
        </p:nvSpPr>
        <p:spPr>
          <a:xfrm>
            <a:off x="41307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6"/>
          <p:cNvSpPr/>
          <p:nvPr/>
        </p:nvSpPr>
        <p:spPr>
          <a:xfrm>
            <a:off x="41307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6"/>
          <p:cNvSpPr/>
          <p:nvPr/>
        </p:nvSpPr>
        <p:spPr>
          <a:xfrm>
            <a:off x="413075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6"/>
          <p:cNvSpPr/>
          <p:nvPr/>
        </p:nvSpPr>
        <p:spPr>
          <a:xfrm>
            <a:off x="413177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6"/>
          <p:cNvSpPr/>
          <p:nvPr/>
        </p:nvSpPr>
        <p:spPr>
          <a:xfrm>
            <a:off x="413177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16"/>
          <p:cNvSpPr/>
          <p:nvPr/>
        </p:nvSpPr>
        <p:spPr>
          <a:xfrm>
            <a:off x="4131778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6"/>
          <p:cNvSpPr/>
          <p:nvPr/>
        </p:nvSpPr>
        <p:spPr>
          <a:xfrm>
            <a:off x="413277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6"/>
          <p:cNvSpPr/>
          <p:nvPr/>
        </p:nvSpPr>
        <p:spPr>
          <a:xfrm>
            <a:off x="413380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16"/>
          <p:cNvSpPr/>
          <p:nvPr/>
        </p:nvSpPr>
        <p:spPr>
          <a:xfrm>
            <a:off x="4133801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16"/>
          <p:cNvSpPr/>
          <p:nvPr/>
        </p:nvSpPr>
        <p:spPr>
          <a:xfrm>
            <a:off x="413482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16"/>
          <p:cNvSpPr/>
          <p:nvPr/>
        </p:nvSpPr>
        <p:spPr>
          <a:xfrm>
            <a:off x="413582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4136851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380"/>
                </a:moveTo>
                <a:lnTo>
                  <a:pt x="0" y="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4092132" y="1461107"/>
            <a:ext cx="0" cy="13258"/>
          </a:xfrm>
          <a:custGeom>
            <a:avLst/>
            <a:gdLst/>
            <a:ahLst/>
            <a:cxnLst/>
            <a:rect l="l" t="t" r="r" b="b"/>
            <a:pathLst>
              <a:path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409213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409213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40931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40931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409312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40941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40941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409415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4095182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4095182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409617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409617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409617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40972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40972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409720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4097204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40982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40982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409823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40992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4099227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4099227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410025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410128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410128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410227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4103304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41043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410433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4012807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6"/>
          <p:cNvSpPr/>
          <p:nvPr/>
        </p:nvSpPr>
        <p:spPr>
          <a:xfrm>
            <a:off x="401383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6"/>
          <p:cNvSpPr/>
          <p:nvPr/>
        </p:nvSpPr>
        <p:spPr>
          <a:xfrm>
            <a:off x="4013834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fill="none" extrusionOk="0">
                <a:moveTo>
                  <a:pt x="0" y="0"/>
                </a:moveTo>
                <a:lnTo>
                  <a:pt x="32" y="0"/>
                </a:lnTo>
                <a:lnTo>
                  <a:pt x="32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6"/>
          <p:cNvSpPr/>
          <p:nvPr/>
        </p:nvSpPr>
        <p:spPr>
          <a:xfrm>
            <a:off x="40148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16"/>
          <p:cNvSpPr/>
          <p:nvPr/>
        </p:nvSpPr>
        <p:spPr>
          <a:xfrm>
            <a:off x="40158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16"/>
          <p:cNvSpPr/>
          <p:nvPr/>
        </p:nvSpPr>
        <p:spPr>
          <a:xfrm>
            <a:off x="401585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fill="none" extrusionOk="0">
                <a:moveTo>
                  <a:pt x="1" y="0"/>
                </a:moveTo>
                <a:lnTo>
                  <a:pt x="33" y="0"/>
                </a:lnTo>
                <a:lnTo>
                  <a:pt x="33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16"/>
          <p:cNvSpPr/>
          <p:nvPr/>
        </p:nvSpPr>
        <p:spPr>
          <a:xfrm>
            <a:off x="401688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16"/>
          <p:cNvSpPr/>
          <p:nvPr/>
        </p:nvSpPr>
        <p:spPr>
          <a:xfrm>
            <a:off x="4016884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6"/>
          <p:cNvSpPr/>
          <p:nvPr/>
        </p:nvSpPr>
        <p:spPr>
          <a:xfrm>
            <a:off x="4016884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fill="none" extrusionOk="0">
                <a:moveTo>
                  <a:pt x="1" y="0"/>
                </a:moveTo>
                <a:lnTo>
                  <a:pt x="32" y="0"/>
                </a:lnTo>
                <a:lnTo>
                  <a:pt x="32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6"/>
          <p:cNvSpPr/>
          <p:nvPr/>
        </p:nvSpPr>
        <p:spPr>
          <a:xfrm>
            <a:off x="401791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6"/>
          <p:cNvSpPr/>
          <p:nvPr/>
        </p:nvSpPr>
        <p:spPr>
          <a:xfrm>
            <a:off x="401791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6"/>
          <p:cNvSpPr/>
          <p:nvPr/>
        </p:nvSpPr>
        <p:spPr>
          <a:xfrm>
            <a:off x="4017911" y="1495681"/>
            <a:ext cx="1027" cy="11204"/>
          </a:xfrm>
          <a:custGeom>
            <a:avLst/>
            <a:gdLst/>
            <a:ahLst/>
            <a:cxnLst/>
            <a:rect l="l" t="t" r="r" b="b"/>
            <a:pathLst>
              <a:path w="32" h="349" fill="none" extrusionOk="0">
                <a:moveTo>
                  <a:pt x="0" y="0"/>
                </a:moveTo>
                <a:lnTo>
                  <a:pt x="32" y="0"/>
                </a:lnTo>
                <a:lnTo>
                  <a:pt x="32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6"/>
          <p:cNvSpPr/>
          <p:nvPr/>
        </p:nvSpPr>
        <p:spPr>
          <a:xfrm>
            <a:off x="401890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6"/>
          <p:cNvSpPr/>
          <p:nvPr/>
        </p:nvSpPr>
        <p:spPr>
          <a:xfrm>
            <a:off x="401890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fill="none" extrusionOk="0">
                <a:moveTo>
                  <a:pt x="1" y="0"/>
                </a:moveTo>
                <a:lnTo>
                  <a:pt x="33" y="0"/>
                </a:lnTo>
                <a:lnTo>
                  <a:pt x="33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6"/>
          <p:cNvSpPr/>
          <p:nvPr/>
        </p:nvSpPr>
        <p:spPr>
          <a:xfrm>
            <a:off x="401993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16"/>
          <p:cNvSpPr/>
          <p:nvPr/>
        </p:nvSpPr>
        <p:spPr>
          <a:xfrm>
            <a:off x="4020961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16"/>
          <p:cNvSpPr/>
          <p:nvPr/>
        </p:nvSpPr>
        <p:spPr>
          <a:xfrm>
            <a:off x="4020961" y="1495681"/>
            <a:ext cx="1027" cy="11204"/>
          </a:xfrm>
          <a:custGeom>
            <a:avLst/>
            <a:gdLst/>
            <a:ahLst/>
            <a:cxnLst/>
            <a:rect l="l" t="t" r="r" b="b"/>
            <a:pathLst>
              <a:path w="32" h="349" fill="none" extrusionOk="0">
                <a:moveTo>
                  <a:pt x="0" y="0"/>
                </a:moveTo>
                <a:lnTo>
                  <a:pt x="32" y="0"/>
                </a:lnTo>
                <a:lnTo>
                  <a:pt x="32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16"/>
          <p:cNvSpPr/>
          <p:nvPr/>
        </p:nvSpPr>
        <p:spPr>
          <a:xfrm>
            <a:off x="40219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6"/>
          <p:cNvSpPr/>
          <p:nvPr/>
        </p:nvSpPr>
        <p:spPr>
          <a:xfrm>
            <a:off x="4021956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6"/>
          <p:cNvSpPr/>
          <p:nvPr/>
        </p:nvSpPr>
        <p:spPr>
          <a:xfrm>
            <a:off x="4021956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fill="none" extrusionOk="0">
                <a:moveTo>
                  <a:pt x="1" y="0"/>
                </a:moveTo>
                <a:lnTo>
                  <a:pt x="33" y="0"/>
                </a:lnTo>
                <a:lnTo>
                  <a:pt x="33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16"/>
          <p:cNvSpPr/>
          <p:nvPr/>
        </p:nvSpPr>
        <p:spPr>
          <a:xfrm>
            <a:off x="402298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6"/>
          <p:cNvSpPr/>
          <p:nvPr/>
        </p:nvSpPr>
        <p:spPr>
          <a:xfrm>
            <a:off x="4022983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0"/>
                </a:lnTo>
                <a:lnTo>
                  <a:pt x="1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6"/>
          <p:cNvSpPr/>
          <p:nvPr/>
        </p:nvSpPr>
        <p:spPr>
          <a:xfrm>
            <a:off x="4022983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fill="none" extrusionOk="0">
                <a:moveTo>
                  <a:pt x="1" y="0"/>
                </a:moveTo>
                <a:lnTo>
                  <a:pt x="32" y="0"/>
                </a:lnTo>
                <a:lnTo>
                  <a:pt x="32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6"/>
          <p:cNvSpPr/>
          <p:nvPr/>
        </p:nvSpPr>
        <p:spPr>
          <a:xfrm>
            <a:off x="4022983" y="1495681"/>
            <a:ext cx="1059" cy="11204"/>
          </a:xfrm>
          <a:custGeom>
            <a:avLst/>
            <a:gdLst/>
            <a:ahLst/>
            <a:cxnLst/>
            <a:rect l="l" t="t" r="r" b="b"/>
            <a:pathLst>
              <a:path w="33" h="349" fill="none" extrusionOk="0">
                <a:moveTo>
                  <a:pt x="1" y="0"/>
                </a:moveTo>
                <a:lnTo>
                  <a:pt x="32" y="0"/>
                </a:lnTo>
                <a:lnTo>
                  <a:pt x="32" y="349"/>
                </a:lnTo>
                <a:lnTo>
                  <a:pt x="1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6"/>
          <p:cNvSpPr/>
          <p:nvPr/>
        </p:nvSpPr>
        <p:spPr>
          <a:xfrm>
            <a:off x="4024010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16"/>
          <p:cNvSpPr/>
          <p:nvPr/>
        </p:nvSpPr>
        <p:spPr>
          <a:xfrm>
            <a:off x="4024010" y="149568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0" y="349"/>
                </a:moveTo>
                <a:lnTo>
                  <a:pt x="0" y="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16"/>
          <p:cNvSpPr/>
          <p:nvPr/>
        </p:nvSpPr>
        <p:spPr>
          <a:xfrm>
            <a:off x="3931491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16"/>
          <p:cNvSpPr/>
          <p:nvPr/>
        </p:nvSpPr>
        <p:spPr>
          <a:xfrm>
            <a:off x="39324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16"/>
          <p:cNvSpPr/>
          <p:nvPr/>
        </p:nvSpPr>
        <p:spPr>
          <a:xfrm>
            <a:off x="393248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3" y="1"/>
                </a:lnTo>
                <a:lnTo>
                  <a:pt x="33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16"/>
          <p:cNvSpPr/>
          <p:nvPr/>
        </p:nvSpPr>
        <p:spPr>
          <a:xfrm>
            <a:off x="39335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6"/>
          <p:cNvSpPr/>
          <p:nvPr/>
        </p:nvSpPr>
        <p:spPr>
          <a:xfrm>
            <a:off x="393351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6"/>
          <p:cNvSpPr/>
          <p:nvPr/>
        </p:nvSpPr>
        <p:spPr>
          <a:xfrm>
            <a:off x="3934541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6"/>
          <p:cNvSpPr/>
          <p:nvPr/>
        </p:nvSpPr>
        <p:spPr>
          <a:xfrm>
            <a:off x="393553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6"/>
          <p:cNvSpPr/>
          <p:nvPr/>
        </p:nvSpPr>
        <p:spPr>
          <a:xfrm>
            <a:off x="393553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6"/>
          <p:cNvSpPr/>
          <p:nvPr/>
        </p:nvSpPr>
        <p:spPr>
          <a:xfrm>
            <a:off x="393553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3" y="1"/>
                </a:lnTo>
                <a:lnTo>
                  <a:pt x="33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6"/>
          <p:cNvSpPr/>
          <p:nvPr/>
        </p:nvSpPr>
        <p:spPr>
          <a:xfrm>
            <a:off x="3935536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3" y="1"/>
                </a:lnTo>
                <a:lnTo>
                  <a:pt x="33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6"/>
          <p:cNvSpPr/>
          <p:nvPr/>
        </p:nvSpPr>
        <p:spPr>
          <a:xfrm>
            <a:off x="39365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6"/>
          <p:cNvSpPr/>
          <p:nvPr/>
        </p:nvSpPr>
        <p:spPr>
          <a:xfrm>
            <a:off x="39365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6"/>
          <p:cNvSpPr/>
          <p:nvPr/>
        </p:nvSpPr>
        <p:spPr>
          <a:xfrm>
            <a:off x="393656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6"/>
          <p:cNvSpPr/>
          <p:nvPr/>
        </p:nvSpPr>
        <p:spPr>
          <a:xfrm>
            <a:off x="39375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6"/>
          <p:cNvSpPr/>
          <p:nvPr/>
        </p:nvSpPr>
        <p:spPr>
          <a:xfrm>
            <a:off x="39375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6"/>
          <p:cNvSpPr/>
          <p:nvPr/>
        </p:nvSpPr>
        <p:spPr>
          <a:xfrm>
            <a:off x="3937590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6"/>
          <p:cNvSpPr/>
          <p:nvPr/>
        </p:nvSpPr>
        <p:spPr>
          <a:xfrm>
            <a:off x="3938586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6"/>
          <p:cNvSpPr/>
          <p:nvPr/>
        </p:nvSpPr>
        <p:spPr>
          <a:xfrm>
            <a:off x="393961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6"/>
          <p:cNvSpPr/>
          <p:nvPr/>
        </p:nvSpPr>
        <p:spPr>
          <a:xfrm>
            <a:off x="393961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6"/>
          <p:cNvSpPr/>
          <p:nvPr/>
        </p:nvSpPr>
        <p:spPr>
          <a:xfrm>
            <a:off x="394064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6"/>
          <p:cNvSpPr/>
          <p:nvPr/>
        </p:nvSpPr>
        <p:spPr>
          <a:xfrm>
            <a:off x="3940640" y="1461107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6"/>
          <p:cNvSpPr/>
          <p:nvPr/>
        </p:nvSpPr>
        <p:spPr>
          <a:xfrm>
            <a:off x="394163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6"/>
          <p:cNvSpPr/>
          <p:nvPr/>
        </p:nvSpPr>
        <p:spPr>
          <a:xfrm>
            <a:off x="394163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6"/>
          <p:cNvSpPr/>
          <p:nvPr/>
        </p:nvSpPr>
        <p:spPr>
          <a:xfrm>
            <a:off x="3941635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3" y="1"/>
                </a:lnTo>
                <a:lnTo>
                  <a:pt x="33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6"/>
          <p:cNvSpPr/>
          <p:nvPr/>
        </p:nvSpPr>
        <p:spPr>
          <a:xfrm>
            <a:off x="39426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6"/>
          <p:cNvSpPr/>
          <p:nvPr/>
        </p:nvSpPr>
        <p:spPr>
          <a:xfrm>
            <a:off x="3942663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6"/>
          <p:cNvSpPr/>
          <p:nvPr/>
        </p:nvSpPr>
        <p:spPr>
          <a:xfrm>
            <a:off x="3942663" y="1461107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6"/>
          <p:cNvSpPr/>
          <p:nvPr/>
        </p:nvSpPr>
        <p:spPr>
          <a:xfrm>
            <a:off x="3943690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6"/>
          <p:cNvSpPr/>
          <p:nvPr/>
        </p:nvSpPr>
        <p:spPr>
          <a:xfrm>
            <a:off x="3944685" y="1461107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>
            <a:off x="3898939" y="1382841"/>
            <a:ext cx="32" cy="11204"/>
          </a:xfrm>
          <a:custGeom>
            <a:avLst/>
            <a:gdLst/>
            <a:ahLst/>
            <a:cxnLst/>
            <a:rect l="l" t="t" r="r" b="b"/>
            <a:pathLst>
              <a:path w="1" h="349" fill="none" extrusionOk="0">
                <a:moveTo>
                  <a:pt x="1" y="0"/>
                </a:moveTo>
                <a:lnTo>
                  <a:pt x="1" y="348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>
            <a:off x="3898939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3" y="0"/>
                </a:lnTo>
                <a:lnTo>
                  <a:pt x="33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>
            <a:off x="38999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>
            <a:off x="38999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>
            <a:off x="389996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6"/>
          <p:cNvSpPr/>
          <p:nvPr/>
        </p:nvSpPr>
        <p:spPr>
          <a:xfrm>
            <a:off x="3900994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6"/>
          <p:cNvSpPr/>
          <p:nvPr/>
        </p:nvSpPr>
        <p:spPr>
          <a:xfrm>
            <a:off x="3900994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6"/>
          <p:cNvSpPr/>
          <p:nvPr/>
        </p:nvSpPr>
        <p:spPr>
          <a:xfrm>
            <a:off x="390198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6"/>
          <p:cNvSpPr/>
          <p:nvPr/>
        </p:nvSpPr>
        <p:spPr>
          <a:xfrm>
            <a:off x="3901989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6"/>
          <p:cNvSpPr/>
          <p:nvPr/>
        </p:nvSpPr>
        <p:spPr>
          <a:xfrm>
            <a:off x="3901989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3" y="0"/>
                </a:lnTo>
                <a:lnTo>
                  <a:pt x="33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6"/>
          <p:cNvSpPr/>
          <p:nvPr/>
        </p:nvSpPr>
        <p:spPr>
          <a:xfrm>
            <a:off x="39030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6"/>
          <p:cNvSpPr/>
          <p:nvPr/>
        </p:nvSpPr>
        <p:spPr>
          <a:xfrm>
            <a:off x="39030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16"/>
          <p:cNvSpPr/>
          <p:nvPr/>
        </p:nvSpPr>
        <p:spPr>
          <a:xfrm>
            <a:off x="390301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16"/>
          <p:cNvSpPr/>
          <p:nvPr/>
        </p:nvSpPr>
        <p:spPr>
          <a:xfrm>
            <a:off x="3903016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2" y="0"/>
                </a:lnTo>
                <a:lnTo>
                  <a:pt x="32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16"/>
          <p:cNvSpPr/>
          <p:nvPr/>
        </p:nvSpPr>
        <p:spPr>
          <a:xfrm>
            <a:off x="39040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6"/>
          <p:cNvSpPr/>
          <p:nvPr/>
        </p:nvSpPr>
        <p:spPr>
          <a:xfrm>
            <a:off x="39040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16"/>
          <p:cNvSpPr/>
          <p:nvPr/>
        </p:nvSpPr>
        <p:spPr>
          <a:xfrm>
            <a:off x="390404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6"/>
          <p:cNvSpPr/>
          <p:nvPr/>
        </p:nvSpPr>
        <p:spPr>
          <a:xfrm>
            <a:off x="39050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6"/>
          <p:cNvSpPr/>
          <p:nvPr/>
        </p:nvSpPr>
        <p:spPr>
          <a:xfrm>
            <a:off x="39050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16"/>
          <p:cNvSpPr/>
          <p:nvPr/>
        </p:nvSpPr>
        <p:spPr>
          <a:xfrm>
            <a:off x="3905038" y="1381813"/>
            <a:ext cx="1059" cy="12231"/>
          </a:xfrm>
          <a:custGeom>
            <a:avLst/>
            <a:gdLst/>
            <a:ahLst/>
            <a:cxnLst/>
            <a:rect l="l" t="t" r="r" b="b"/>
            <a:pathLst>
              <a:path w="33" h="381" fill="none" extrusionOk="0">
                <a:moveTo>
                  <a:pt x="1" y="0"/>
                </a:moveTo>
                <a:lnTo>
                  <a:pt x="33" y="0"/>
                </a:lnTo>
                <a:lnTo>
                  <a:pt x="33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16"/>
          <p:cNvSpPr/>
          <p:nvPr/>
        </p:nvSpPr>
        <p:spPr>
          <a:xfrm>
            <a:off x="390606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16"/>
          <p:cNvSpPr/>
          <p:nvPr/>
        </p:nvSpPr>
        <p:spPr>
          <a:xfrm>
            <a:off x="390709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16"/>
          <p:cNvSpPr/>
          <p:nvPr/>
        </p:nvSpPr>
        <p:spPr>
          <a:xfrm>
            <a:off x="390709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6"/>
          <p:cNvSpPr/>
          <p:nvPr/>
        </p:nvSpPr>
        <p:spPr>
          <a:xfrm>
            <a:off x="390808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16"/>
          <p:cNvSpPr/>
          <p:nvPr/>
        </p:nvSpPr>
        <p:spPr>
          <a:xfrm>
            <a:off x="3909116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3910143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0" y="0"/>
                </a:moveTo>
                <a:lnTo>
                  <a:pt x="0" y="0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>
            <a:off x="3910143" y="1381813"/>
            <a:ext cx="1027" cy="12231"/>
          </a:xfrm>
          <a:custGeom>
            <a:avLst/>
            <a:gdLst/>
            <a:ahLst/>
            <a:cxnLst/>
            <a:rect l="l" t="t" r="r" b="b"/>
            <a:pathLst>
              <a:path w="32" h="381" fill="none" extrusionOk="0">
                <a:moveTo>
                  <a:pt x="0" y="0"/>
                </a:moveTo>
                <a:lnTo>
                  <a:pt x="32" y="0"/>
                </a:lnTo>
                <a:lnTo>
                  <a:pt x="32" y="380"/>
                </a:lnTo>
                <a:lnTo>
                  <a:pt x="0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>
            <a:off x="39111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0"/>
                </a:moveTo>
                <a:lnTo>
                  <a:pt x="1" y="0"/>
                </a:lnTo>
                <a:lnTo>
                  <a:pt x="1" y="380"/>
                </a:lnTo>
                <a:lnTo>
                  <a:pt x="1" y="38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>
            <a:off x="3911138" y="1381813"/>
            <a:ext cx="32" cy="12231"/>
          </a:xfrm>
          <a:custGeom>
            <a:avLst/>
            <a:gdLst/>
            <a:ahLst/>
            <a:cxnLst/>
            <a:rect l="l" t="t" r="r" b="b"/>
            <a:pathLst>
              <a:path w="1" h="381" fill="none" extrusionOk="0">
                <a:moveTo>
                  <a:pt x="1" y="380"/>
                </a:moveTo>
                <a:lnTo>
                  <a:pt x="1" y="0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16"/>
          <p:cNvSpPr/>
          <p:nvPr/>
        </p:nvSpPr>
        <p:spPr>
          <a:xfrm>
            <a:off x="3931491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6"/>
          <p:cNvSpPr/>
          <p:nvPr/>
        </p:nvSpPr>
        <p:spPr>
          <a:xfrm>
            <a:off x="39324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>
            <a:off x="393248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3" y="1"/>
                </a:lnTo>
                <a:lnTo>
                  <a:pt x="33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>
            <a:off x="39335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>
            <a:off x="393351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16"/>
          <p:cNvSpPr/>
          <p:nvPr/>
        </p:nvSpPr>
        <p:spPr>
          <a:xfrm>
            <a:off x="3934541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>
            <a:off x="393553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>
            <a:off x="393553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/>
          <p:nvPr/>
        </p:nvSpPr>
        <p:spPr>
          <a:xfrm>
            <a:off x="393553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3" y="1"/>
                </a:lnTo>
                <a:lnTo>
                  <a:pt x="33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16"/>
          <p:cNvSpPr/>
          <p:nvPr/>
        </p:nvSpPr>
        <p:spPr>
          <a:xfrm>
            <a:off x="3935536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3" y="1"/>
                </a:lnTo>
                <a:lnTo>
                  <a:pt x="33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16"/>
          <p:cNvSpPr/>
          <p:nvPr/>
        </p:nvSpPr>
        <p:spPr>
          <a:xfrm>
            <a:off x="39365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16"/>
          <p:cNvSpPr/>
          <p:nvPr/>
        </p:nvSpPr>
        <p:spPr>
          <a:xfrm>
            <a:off x="39365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16"/>
          <p:cNvSpPr/>
          <p:nvPr/>
        </p:nvSpPr>
        <p:spPr>
          <a:xfrm>
            <a:off x="393656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16"/>
          <p:cNvSpPr/>
          <p:nvPr/>
        </p:nvSpPr>
        <p:spPr>
          <a:xfrm>
            <a:off x="39375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16"/>
          <p:cNvSpPr/>
          <p:nvPr/>
        </p:nvSpPr>
        <p:spPr>
          <a:xfrm>
            <a:off x="39375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16"/>
          <p:cNvSpPr/>
          <p:nvPr/>
        </p:nvSpPr>
        <p:spPr>
          <a:xfrm>
            <a:off x="3937590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6"/>
          <p:cNvSpPr/>
          <p:nvPr/>
        </p:nvSpPr>
        <p:spPr>
          <a:xfrm>
            <a:off x="3938586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6"/>
          <p:cNvSpPr/>
          <p:nvPr/>
        </p:nvSpPr>
        <p:spPr>
          <a:xfrm>
            <a:off x="393961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6"/>
          <p:cNvSpPr/>
          <p:nvPr/>
        </p:nvSpPr>
        <p:spPr>
          <a:xfrm>
            <a:off x="393961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6"/>
          <p:cNvSpPr/>
          <p:nvPr/>
        </p:nvSpPr>
        <p:spPr>
          <a:xfrm>
            <a:off x="394064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6"/>
          <p:cNvSpPr/>
          <p:nvPr/>
        </p:nvSpPr>
        <p:spPr>
          <a:xfrm>
            <a:off x="3940640" y="1301493"/>
            <a:ext cx="1027" cy="13258"/>
          </a:xfrm>
          <a:custGeom>
            <a:avLst/>
            <a:gdLst/>
            <a:ahLst/>
            <a:cxnLst/>
            <a:rect l="l" t="t" r="r" b="b"/>
            <a:pathLst>
              <a:path w="32" h="413" fill="none" extrusionOk="0">
                <a:moveTo>
                  <a:pt x="0" y="1"/>
                </a:moveTo>
                <a:lnTo>
                  <a:pt x="32" y="1"/>
                </a:lnTo>
                <a:lnTo>
                  <a:pt x="32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6"/>
          <p:cNvSpPr/>
          <p:nvPr/>
        </p:nvSpPr>
        <p:spPr>
          <a:xfrm>
            <a:off x="394163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6"/>
          <p:cNvSpPr/>
          <p:nvPr/>
        </p:nvSpPr>
        <p:spPr>
          <a:xfrm>
            <a:off x="394163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6"/>
          <p:cNvSpPr/>
          <p:nvPr/>
        </p:nvSpPr>
        <p:spPr>
          <a:xfrm>
            <a:off x="3941635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3" y="1"/>
                </a:lnTo>
                <a:lnTo>
                  <a:pt x="33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6"/>
          <p:cNvSpPr/>
          <p:nvPr/>
        </p:nvSpPr>
        <p:spPr>
          <a:xfrm>
            <a:off x="39426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6"/>
          <p:cNvSpPr/>
          <p:nvPr/>
        </p:nvSpPr>
        <p:spPr>
          <a:xfrm>
            <a:off x="3942663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6"/>
          <p:cNvSpPr/>
          <p:nvPr/>
        </p:nvSpPr>
        <p:spPr>
          <a:xfrm>
            <a:off x="3942663" y="1301493"/>
            <a:ext cx="1059" cy="13258"/>
          </a:xfrm>
          <a:custGeom>
            <a:avLst/>
            <a:gdLst/>
            <a:ahLst/>
            <a:cxnLst/>
            <a:rect l="l" t="t" r="r" b="b"/>
            <a:pathLst>
              <a:path w="33" h="413" fill="none" extrusionOk="0">
                <a:moveTo>
                  <a:pt x="1" y="1"/>
                </a:moveTo>
                <a:lnTo>
                  <a:pt x="32" y="1"/>
                </a:lnTo>
                <a:lnTo>
                  <a:pt x="32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6"/>
          <p:cNvSpPr/>
          <p:nvPr/>
        </p:nvSpPr>
        <p:spPr>
          <a:xfrm>
            <a:off x="3943690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0" y="1"/>
                </a:moveTo>
                <a:lnTo>
                  <a:pt x="0" y="1"/>
                </a:lnTo>
                <a:lnTo>
                  <a:pt x="0" y="412"/>
                </a:lnTo>
                <a:lnTo>
                  <a:pt x="0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6"/>
          <p:cNvSpPr/>
          <p:nvPr/>
        </p:nvSpPr>
        <p:spPr>
          <a:xfrm>
            <a:off x="3944685" y="1301493"/>
            <a:ext cx="32" cy="13258"/>
          </a:xfrm>
          <a:custGeom>
            <a:avLst/>
            <a:gdLst/>
            <a:ahLst/>
            <a:cxnLst/>
            <a:rect l="l" t="t" r="r" b="b"/>
            <a:pathLst>
              <a:path w="1" h="413" fill="none" extrusionOk="0">
                <a:moveTo>
                  <a:pt x="1" y="1"/>
                </a:moveTo>
                <a:lnTo>
                  <a:pt x="1" y="1"/>
                </a:lnTo>
                <a:lnTo>
                  <a:pt x="1" y="412"/>
                </a:lnTo>
                <a:lnTo>
                  <a:pt x="1" y="412"/>
                </a:ln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6"/>
          <p:cNvSpPr/>
          <p:nvPr/>
        </p:nvSpPr>
        <p:spPr>
          <a:xfrm>
            <a:off x="456556" y="2259175"/>
            <a:ext cx="4189665" cy="747282"/>
          </a:xfrm>
          <a:custGeom>
            <a:avLst/>
            <a:gdLst/>
            <a:ahLst/>
            <a:cxnLst/>
            <a:rect l="l" t="t" r="r" b="b"/>
            <a:pathLst>
              <a:path w="130509" h="23278" extrusionOk="0">
                <a:moveTo>
                  <a:pt x="3421" y="1"/>
                </a:moveTo>
                <a:cubicBezTo>
                  <a:pt x="1521" y="1"/>
                  <a:pt x="0" y="1552"/>
                  <a:pt x="0" y="3453"/>
                </a:cubicBezTo>
                <a:lnTo>
                  <a:pt x="0" y="19825"/>
                </a:lnTo>
                <a:cubicBezTo>
                  <a:pt x="0" y="21726"/>
                  <a:pt x="1521" y="23277"/>
                  <a:pt x="3421" y="23277"/>
                </a:cubicBezTo>
                <a:lnTo>
                  <a:pt x="92822" y="23277"/>
                </a:lnTo>
                <a:cubicBezTo>
                  <a:pt x="94723" y="23277"/>
                  <a:pt x="96274" y="21726"/>
                  <a:pt x="96274" y="19825"/>
                </a:cubicBezTo>
                <a:lnTo>
                  <a:pt x="96274" y="15392"/>
                </a:lnTo>
                <a:cubicBezTo>
                  <a:pt x="96325" y="13222"/>
                  <a:pt x="97823" y="12035"/>
                  <a:pt x="99487" y="12035"/>
                </a:cubicBezTo>
                <a:cubicBezTo>
                  <a:pt x="100956" y="12035"/>
                  <a:pt x="102554" y="12959"/>
                  <a:pt x="103400" y="14948"/>
                </a:cubicBezTo>
                <a:cubicBezTo>
                  <a:pt x="104667" y="17894"/>
                  <a:pt x="107612" y="19952"/>
                  <a:pt x="111032" y="19952"/>
                </a:cubicBezTo>
                <a:cubicBezTo>
                  <a:pt x="114389" y="19952"/>
                  <a:pt x="117271" y="17989"/>
                  <a:pt x="118601" y="15138"/>
                </a:cubicBezTo>
                <a:cubicBezTo>
                  <a:pt x="119811" y="12857"/>
                  <a:pt x="121689" y="11962"/>
                  <a:pt x="123366" y="11962"/>
                </a:cubicBezTo>
                <a:cubicBezTo>
                  <a:pt x="123971" y="11962"/>
                  <a:pt x="124550" y="12078"/>
                  <a:pt x="125062" y="12288"/>
                </a:cubicBezTo>
                <a:cubicBezTo>
                  <a:pt x="125125" y="12320"/>
                  <a:pt x="125188" y="12352"/>
                  <a:pt x="125252" y="12383"/>
                </a:cubicBezTo>
                <a:cubicBezTo>
                  <a:pt x="125315" y="12383"/>
                  <a:pt x="125378" y="12415"/>
                  <a:pt x="125410" y="12447"/>
                </a:cubicBezTo>
                <a:cubicBezTo>
                  <a:pt x="125505" y="12478"/>
                  <a:pt x="125568" y="12510"/>
                  <a:pt x="125632" y="12573"/>
                </a:cubicBezTo>
                <a:cubicBezTo>
                  <a:pt x="126138" y="12890"/>
                  <a:pt x="126392" y="13238"/>
                  <a:pt x="126645" y="13428"/>
                </a:cubicBezTo>
                <a:cubicBezTo>
                  <a:pt x="127057" y="13777"/>
                  <a:pt x="127563" y="13967"/>
                  <a:pt x="128165" y="13967"/>
                </a:cubicBezTo>
                <a:cubicBezTo>
                  <a:pt x="129432" y="13967"/>
                  <a:pt x="130509" y="12922"/>
                  <a:pt x="130509" y="11623"/>
                </a:cubicBezTo>
                <a:cubicBezTo>
                  <a:pt x="130509" y="10356"/>
                  <a:pt x="129432" y="9280"/>
                  <a:pt x="128165" y="9280"/>
                </a:cubicBezTo>
                <a:cubicBezTo>
                  <a:pt x="127563" y="9280"/>
                  <a:pt x="127057" y="9501"/>
                  <a:pt x="126645" y="9850"/>
                </a:cubicBezTo>
                <a:cubicBezTo>
                  <a:pt x="126392" y="10040"/>
                  <a:pt x="126138" y="10388"/>
                  <a:pt x="125632" y="10705"/>
                </a:cubicBezTo>
                <a:cubicBezTo>
                  <a:pt x="125568" y="10736"/>
                  <a:pt x="125505" y="10800"/>
                  <a:pt x="125410" y="10831"/>
                </a:cubicBezTo>
                <a:cubicBezTo>
                  <a:pt x="125378" y="10863"/>
                  <a:pt x="125315" y="10895"/>
                  <a:pt x="125283" y="10895"/>
                </a:cubicBezTo>
                <a:cubicBezTo>
                  <a:pt x="125188" y="10926"/>
                  <a:pt x="125157" y="10958"/>
                  <a:pt x="125062" y="10990"/>
                </a:cubicBezTo>
                <a:cubicBezTo>
                  <a:pt x="124550" y="11200"/>
                  <a:pt x="123971" y="11316"/>
                  <a:pt x="123366" y="11316"/>
                </a:cubicBezTo>
                <a:cubicBezTo>
                  <a:pt x="121689" y="11316"/>
                  <a:pt x="119811" y="10421"/>
                  <a:pt x="118601" y="8140"/>
                </a:cubicBezTo>
                <a:cubicBezTo>
                  <a:pt x="117271" y="5289"/>
                  <a:pt x="114389" y="3294"/>
                  <a:pt x="111032" y="3294"/>
                </a:cubicBezTo>
                <a:cubicBezTo>
                  <a:pt x="107612" y="3294"/>
                  <a:pt x="104667" y="5384"/>
                  <a:pt x="103400" y="8330"/>
                </a:cubicBezTo>
                <a:cubicBezTo>
                  <a:pt x="102569" y="10319"/>
                  <a:pt x="100972" y="11244"/>
                  <a:pt x="99500" y="11244"/>
                </a:cubicBezTo>
                <a:cubicBezTo>
                  <a:pt x="97832" y="11244"/>
                  <a:pt x="96325" y="10056"/>
                  <a:pt x="96274" y="7886"/>
                </a:cubicBezTo>
                <a:lnTo>
                  <a:pt x="96274" y="3453"/>
                </a:lnTo>
                <a:cubicBezTo>
                  <a:pt x="96274" y="1552"/>
                  <a:pt x="94723" y="1"/>
                  <a:pt x="92822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6"/>
          <p:cNvSpPr/>
          <p:nvPr/>
        </p:nvSpPr>
        <p:spPr>
          <a:xfrm>
            <a:off x="3802375" y="2413716"/>
            <a:ext cx="437204" cy="438199"/>
          </a:xfrm>
          <a:custGeom>
            <a:avLst/>
            <a:gdLst/>
            <a:ahLst/>
            <a:cxnLst/>
            <a:rect l="l" t="t" r="r" b="b"/>
            <a:pathLst>
              <a:path w="13619" h="13650" extrusionOk="0">
                <a:moveTo>
                  <a:pt x="13618" y="6841"/>
                </a:moveTo>
                <a:cubicBezTo>
                  <a:pt x="13618" y="10578"/>
                  <a:pt x="10578" y="13650"/>
                  <a:pt x="6809" y="13650"/>
                </a:cubicBezTo>
                <a:cubicBezTo>
                  <a:pt x="3041" y="13650"/>
                  <a:pt x="0" y="10578"/>
                  <a:pt x="0" y="6841"/>
                </a:cubicBezTo>
                <a:cubicBezTo>
                  <a:pt x="0" y="3072"/>
                  <a:pt x="3041" y="0"/>
                  <a:pt x="6809" y="0"/>
                </a:cubicBezTo>
                <a:cubicBezTo>
                  <a:pt x="10578" y="0"/>
                  <a:pt x="13618" y="3072"/>
                  <a:pt x="13618" y="684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6"/>
          <p:cNvSpPr/>
          <p:nvPr/>
        </p:nvSpPr>
        <p:spPr>
          <a:xfrm>
            <a:off x="4531326" y="2593651"/>
            <a:ext cx="78298" cy="78330"/>
          </a:xfrm>
          <a:custGeom>
            <a:avLst/>
            <a:gdLst/>
            <a:ahLst/>
            <a:cxnLst/>
            <a:rect l="l" t="t" r="r" b="b"/>
            <a:pathLst>
              <a:path w="2439" h="2440" extrusionOk="0">
                <a:moveTo>
                  <a:pt x="2439" y="1236"/>
                </a:moveTo>
                <a:cubicBezTo>
                  <a:pt x="2439" y="1901"/>
                  <a:pt x="1900" y="2439"/>
                  <a:pt x="1203" y="2439"/>
                </a:cubicBezTo>
                <a:cubicBezTo>
                  <a:pt x="538" y="2439"/>
                  <a:pt x="0" y="1901"/>
                  <a:pt x="0" y="1236"/>
                </a:cubicBezTo>
                <a:cubicBezTo>
                  <a:pt x="0" y="539"/>
                  <a:pt x="538" y="1"/>
                  <a:pt x="1203" y="1"/>
                </a:cubicBezTo>
                <a:cubicBezTo>
                  <a:pt x="1900" y="1"/>
                  <a:pt x="2439" y="539"/>
                  <a:pt x="2439" y="1236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6"/>
          <p:cNvSpPr/>
          <p:nvPr/>
        </p:nvSpPr>
        <p:spPr>
          <a:xfrm>
            <a:off x="497230" y="2300876"/>
            <a:ext cx="3008293" cy="663880"/>
          </a:xfrm>
          <a:custGeom>
            <a:avLst/>
            <a:gdLst/>
            <a:ahLst/>
            <a:cxnLst/>
            <a:rect l="l" t="t" r="r" b="b"/>
            <a:pathLst>
              <a:path w="93709" h="20680" extrusionOk="0">
                <a:moveTo>
                  <a:pt x="2154" y="0"/>
                </a:moveTo>
                <a:cubicBezTo>
                  <a:pt x="982" y="0"/>
                  <a:pt x="0" y="950"/>
                  <a:pt x="0" y="2154"/>
                </a:cubicBezTo>
                <a:lnTo>
                  <a:pt x="0" y="18526"/>
                </a:lnTo>
                <a:cubicBezTo>
                  <a:pt x="0" y="19730"/>
                  <a:pt x="982" y="20680"/>
                  <a:pt x="2154" y="20680"/>
                </a:cubicBezTo>
                <a:lnTo>
                  <a:pt x="91555" y="20680"/>
                </a:lnTo>
                <a:cubicBezTo>
                  <a:pt x="92759" y="20680"/>
                  <a:pt x="93709" y="19730"/>
                  <a:pt x="93709" y="18526"/>
                </a:cubicBezTo>
                <a:lnTo>
                  <a:pt x="93709" y="2154"/>
                </a:lnTo>
                <a:cubicBezTo>
                  <a:pt x="93709" y="950"/>
                  <a:pt x="92727" y="0"/>
                  <a:pt x="915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6"/>
          <p:cNvSpPr/>
          <p:nvPr/>
        </p:nvSpPr>
        <p:spPr>
          <a:xfrm>
            <a:off x="3927414" y="2483860"/>
            <a:ext cx="188121" cy="298938"/>
          </a:xfrm>
          <a:custGeom>
            <a:avLst/>
            <a:gdLst/>
            <a:ahLst/>
            <a:cxnLst/>
            <a:rect l="l" t="t" r="r" b="b"/>
            <a:pathLst>
              <a:path w="5860" h="9312" extrusionOk="0">
                <a:moveTo>
                  <a:pt x="2914" y="1046"/>
                </a:moveTo>
                <a:cubicBezTo>
                  <a:pt x="3484" y="1046"/>
                  <a:pt x="3959" y="1521"/>
                  <a:pt x="3959" y="2154"/>
                </a:cubicBezTo>
                <a:lnTo>
                  <a:pt x="3959" y="3421"/>
                </a:lnTo>
                <a:lnTo>
                  <a:pt x="1901" y="3421"/>
                </a:lnTo>
                <a:lnTo>
                  <a:pt x="1901" y="2154"/>
                </a:lnTo>
                <a:cubicBezTo>
                  <a:pt x="1901" y="1521"/>
                  <a:pt x="2344" y="1046"/>
                  <a:pt x="2914" y="1046"/>
                </a:cubicBezTo>
                <a:close/>
                <a:moveTo>
                  <a:pt x="2914" y="317"/>
                </a:moveTo>
                <a:cubicBezTo>
                  <a:pt x="3833" y="317"/>
                  <a:pt x="4593" y="1046"/>
                  <a:pt x="4593" y="1964"/>
                </a:cubicBezTo>
                <a:lnTo>
                  <a:pt x="4593" y="3421"/>
                </a:lnTo>
                <a:lnTo>
                  <a:pt x="4276" y="3421"/>
                </a:lnTo>
                <a:lnTo>
                  <a:pt x="4276" y="2122"/>
                </a:lnTo>
                <a:cubicBezTo>
                  <a:pt x="4276" y="1362"/>
                  <a:pt x="3674" y="729"/>
                  <a:pt x="2914" y="729"/>
                </a:cubicBezTo>
                <a:cubicBezTo>
                  <a:pt x="2186" y="729"/>
                  <a:pt x="1584" y="1362"/>
                  <a:pt x="1584" y="2122"/>
                </a:cubicBezTo>
                <a:lnTo>
                  <a:pt x="1584" y="3421"/>
                </a:lnTo>
                <a:lnTo>
                  <a:pt x="1267" y="3421"/>
                </a:lnTo>
                <a:lnTo>
                  <a:pt x="1267" y="1964"/>
                </a:lnTo>
                <a:cubicBezTo>
                  <a:pt x="1267" y="1046"/>
                  <a:pt x="1996" y="317"/>
                  <a:pt x="2914" y="317"/>
                </a:cubicBezTo>
                <a:close/>
                <a:moveTo>
                  <a:pt x="5353" y="3737"/>
                </a:moveTo>
                <a:cubicBezTo>
                  <a:pt x="5448" y="3737"/>
                  <a:pt x="5543" y="3832"/>
                  <a:pt x="5543" y="3927"/>
                </a:cubicBezTo>
                <a:lnTo>
                  <a:pt x="5543" y="8804"/>
                </a:lnTo>
                <a:cubicBezTo>
                  <a:pt x="5543" y="8899"/>
                  <a:pt x="5448" y="8963"/>
                  <a:pt x="5353" y="8963"/>
                </a:cubicBezTo>
                <a:lnTo>
                  <a:pt x="476" y="8963"/>
                </a:lnTo>
                <a:cubicBezTo>
                  <a:pt x="381" y="8963"/>
                  <a:pt x="317" y="8899"/>
                  <a:pt x="317" y="8804"/>
                </a:cubicBezTo>
                <a:lnTo>
                  <a:pt x="317" y="3927"/>
                </a:lnTo>
                <a:cubicBezTo>
                  <a:pt x="317" y="3832"/>
                  <a:pt x="381" y="3737"/>
                  <a:pt x="476" y="3737"/>
                </a:cubicBezTo>
                <a:close/>
                <a:moveTo>
                  <a:pt x="2914" y="1"/>
                </a:moveTo>
                <a:cubicBezTo>
                  <a:pt x="1837" y="1"/>
                  <a:pt x="951" y="887"/>
                  <a:pt x="951" y="1964"/>
                </a:cubicBezTo>
                <a:lnTo>
                  <a:pt x="951" y="3421"/>
                </a:lnTo>
                <a:lnTo>
                  <a:pt x="476" y="3421"/>
                </a:lnTo>
                <a:cubicBezTo>
                  <a:pt x="222" y="3421"/>
                  <a:pt x="1" y="3642"/>
                  <a:pt x="1" y="3927"/>
                </a:cubicBezTo>
                <a:lnTo>
                  <a:pt x="1" y="8804"/>
                </a:lnTo>
                <a:cubicBezTo>
                  <a:pt x="1" y="9089"/>
                  <a:pt x="222" y="9311"/>
                  <a:pt x="476" y="9311"/>
                </a:cubicBezTo>
                <a:lnTo>
                  <a:pt x="5353" y="9311"/>
                </a:lnTo>
                <a:cubicBezTo>
                  <a:pt x="5638" y="9311"/>
                  <a:pt x="5859" y="9089"/>
                  <a:pt x="5859" y="8804"/>
                </a:cubicBezTo>
                <a:lnTo>
                  <a:pt x="5859" y="3927"/>
                </a:lnTo>
                <a:cubicBezTo>
                  <a:pt x="5859" y="3642"/>
                  <a:pt x="5638" y="3421"/>
                  <a:pt x="5353" y="3421"/>
                </a:cubicBezTo>
                <a:lnTo>
                  <a:pt x="4909" y="3421"/>
                </a:lnTo>
                <a:lnTo>
                  <a:pt x="4909" y="1964"/>
                </a:lnTo>
                <a:cubicBezTo>
                  <a:pt x="4909" y="887"/>
                  <a:pt x="4023" y="1"/>
                  <a:pt x="2914" y="1"/>
                </a:cubicBezTo>
                <a:close/>
              </a:path>
            </a:pathLst>
          </a:custGeom>
          <a:solidFill>
            <a:srgbClr val="F2A365"/>
          </a:solidFill>
          <a:ln w="2375" cap="flat" cmpd="sng">
            <a:solidFill>
              <a:srgbClr val="F2A36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6"/>
          <p:cNvSpPr/>
          <p:nvPr/>
        </p:nvSpPr>
        <p:spPr>
          <a:xfrm>
            <a:off x="3988409" y="2637374"/>
            <a:ext cx="66131" cy="100673"/>
          </a:xfrm>
          <a:custGeom>
            <a:avLst/>
            <a:gdLst/>
            <a:ahLst/>
            <a:cxnLst/>
            <a:rect l="l" t="t" r="r" b="b"/>
            <a:pathLst>
              <a:path w="2060" h="3136" extrusionOk="0">
                <a:moveTo>
                  <a:pt x="1014" y="317"/>
                </a:moveTo>
                <a:cubicBezTo>
                  <a:pt x="1426" y="317"/>
                  <a:pt x="1743" y="634"/>
                  <a:pt x="1743" y="1046"/>
                </a:cubicBezTo>
                <a:cubicBezTo>
                  <a:pt x="1743" y="1331"/>
                  <a:pt x="1553" y="1584"/>
                  <a:pt x="1299" y="1679"/>
                </a:cubicBezTo>
                <a:lnTo>
                  <a:pt x="1204" y="1742"/>
                </a:lnTo>
                <a:lnTo>
                  <a:pt x="1204" y="2756"/>
                </a:lnTo>
                <a:cubicBezTo>
                  <a:pt x="1204" y="2787"/>
                  <a:pt x="1173" y="2819"/>
                  <a:pt x="1109" y="2819"/>
                </a:cubicBezTo>
                <a:lnTo>
                  <a:pt x="919" y="2819"/>
                </a:lnTo>
                <a:cubicBezTo>
                  <a:pt x="856" y="2819"/>
                  <a:pt x="824" y="2787"/>
                  <a:pt x="824" y="2756"/>
                </a:cubicBezTo>
                <a:lnTo>
                  <a:pt x="824" y="1742"/>
                </a:lnTo>
                <a:lnTo>
                  <a:pt x="729" y="1679"/>
                </a:lnTo>
                <a:cubicBezTo>
                  <a:pt x="476" y="1584"/>
                  <a:pt x="317" y="1331"/>
                  <a:pt x="317" y="1046"/>
                </a:cubicBezTo>
                <a:cubicBezTo>
                  <a:pt x="317" y="634"/>
                  <a:pt x="634" y="317"/>
                  <a:pt x="1014" y="317"/>
                </a:cubicBezTo>
                <a:close/>
                <a:moveTo>
                  <a:pt x="1014" y="1"/>
                </a:moveTo>
                <a:cubicBezTo>
                  <a:pt x="444" y="1"/>
                  <a:pt x="1" y="476"/>
                  <a:pt x="1" y="1046"/>
                </a:cubicBezTo>
                <a:cubicBezTo>
                  <a:pt x="1" y="1426"/>
                  <a:pt x="191" y="1742"/>
                  <a:pt x="507" y="1932"/>
                </a:cubicBezTo>
                <a:lnTo>
                  <a:pt x="507" y="2724"/>
                </a:lnTo>
                <a:cubicBezTo>
                  <a:pt x="507" y="2946"/>
                  <a:pt x="697" y="3136"/>
                  <a:pt x="919" y="3136"/>
                </a:cubicBezTo>
                <a:lnTo>
                  <a:pt x="1109" y="3136"/>
                </a:lnTo>
                <a:cubicBezTo>
                  <a:pt x="1363" y="3136"/>
                  <a:pt x="1521" y="2946"/>
                  <a:pt x="1521" y="2724"/>
                </a:cubicBezTo>
                <a:lnTo>
                  <a:pt x="1521" y="1932"/>
                </a:lnTo>
                <a:cubicBezTo>
                  <a:pt x="1838" y="1742"/>
                  <a:pt x="2059" y="1426"/>
                  <a:pt x="2059" y="1046"/>
                </a:cubicBezTo>
                <a:cubicBezTo>
                  <a:pt x="2059" y="476"/>
                  <a:pt x="1584" y="1"/>
                  <a:pt x="1014" y="1"/>
                </a:cubicBezTo>
                <a:close/>
              </a:path>
            </a:pathLst>
          </a:custGeom>
          <a:solidFill>
            <a:srgbClr val="F2A365"/>
          </a:solidFill>
          <a:ln w="2375" cap="flat" cmpd="sng">
            <a:solidFill>
              <a:srgbClr val="F2A36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6"/>
          <p:cNvSpPr/>
          <p:nvPr/>
        </p:nvSpPr>
        <p:spPr>
          <a:xfrm>
            <a:off x="4498774" y="2881385"/>
            <a:ext cx="4188670" cy="747250"/>
          </a:xfrm>
          <a:custGeom>
            <a:avLst/>
            <a:gdLst/>
            <a:ahLst/>
            <a:cxnLst/>
            <a:rect l="l" t="t" r="r" b="b"/>
            <a:pathLst>
              <a:path w="130478" h="23277" extrusionOk="0">
                <a:moveTo>
                  <a:pt x="37655" y="0"/>
                </a:moveTo>
                <a:cubicBezTo>
                  <a:pt x="35755" y="0"/>
                  <a:pt x="34235" y="1552"/>
                  <a:pt x="34235" y="3452"/>
                </a:cubicBezTo>
                <a:lnTo>
                  <a:pt x="34235" y="7886"/>
                </a:lnTo>
                <a:cubicBezTo>
                  <a:pt x="34184" y="10056"/>
                  <a:pt x="32677" y="11243"/>
                  <a:pt x="31005" y="11243"/>
                </a:cubicBezTo>
                <a:cubicBezTo>
                  <a:pt x="29529" y="11243"/>
                  <a:pt x="27924" y="10318"/>
                  <a:pt x="27078" y="8329"/>
                </a:cubicBezTo>
                <a:cubicBezTo>
                  <a:pt x="25811" y="5384"/>
                  <a:pt x="22866" y="3325"/>
                  <a:pt x="19445" y="3325"/>
                </a:cubicBezTo>
                <a:cubicBezTo>
                  <a:pt x="16089" y="3325"/>
                  <a:pt x="13207" y="5289"/>
                  <a:pt x="11877" y="8139"/>
                </a:cubicBezTo>
                <a:cubicBezTo>
                  <a:pt x="10666" y="10420"/>
                  <a:pt x="8789" y="11315"/>
                  <a:pt x="7111" y="11315"/>
                </a:cubicBezTo>
                <a:cubicBezTo>
                  <a:pt x="6507" y="11315"/>
                  <a:pt x="5928" y="11199"/>
                  <a:pt x="5416" y="10989"/>
                </a:cubicBezTo>
                <a:cubicBezTo>
                  <a:pt x="5353" y="10957"/>
                  <a:pt x="5289" y="10926"/>
                  <a:pt x="5226" y="10926"/>
                </a:cubicBezTo>
                <a:cubicBezTo>
                  <a:pt x="5163" y="10894"/>
                  <a:pt x="5099" y="10862"/>
                  <a:pt x="5068" y="10831"/>
                </a:cubicBezTo>
                <a:cubicBezTo>
                  <a:pt x="5004" y="10799"/>
                  <a:pt x="4909" y="10767"/>
                  <a:pt x="4846" y="10736"/>
                </a:cubicBezTo>
                <a:cubicBezTo>
                  <a:pt x="4846" y="10704"/>
                  <a:pt x="4846" y="10704"/>
                  <a:pt x="4846" y="10704"/>
                </a:cubicBezTo>
                <a:cubicBezTo>
                  <a:pt x="4339" y="10387"/>
                  <a:pt x="4086" y="10039"/>
                  <a:pt x="3833" y="9849"/>
                </a:cubicBezTo>
                <a:cubicBezTo>
                  <a:pt x="3421" y="9501"/>
                  <a:pt x="2914" y="9311"/>
                  <a:pt x="2344" y="9311"/>
                </a:cubicBezTo>
                <a:cubicBezTo>
                  <a:pt x="1046" y="9311"/>
                  <a:pt x="1" y="10356"/>
                  <a:pt x="1" y="11654"/>
                </a:cubicBezTo>
                <a:cubicBezTo>
                  <a:pt x="1" y="12953"/>
                  <a:pt x="1046" y="13998"/>
                  <a:pt x="2344" y="13998"/>
                </a:cubicBezTo>
                <a:cubicBezTo>
                  <a:pt x="2914" y="13998"/>
                  <a:pt x="3421" y="13776"/>
                  <a:pt x="3833" y="13428"/>
                </a:cubicBezTo>
                <a:cubicBezTo>
                  <a:pt x="4086" y="13238"/>
                  <a:pt x="4339" y="12889"/>
                  <a:pt x="4846" y="12573"/>
                </a:cubicBezTo>
                <a:cubicBezTo>
                  <a:pt x="4909" y="12541"/>
                  <a:pt x="4973" y="12478"/>
                  <a:pt x="5068" y="12446"/>
                </a:cubicBezTo>
                <a:cubicBezTo>
                  <a:pt x="5099" y="12414"/>
                  <a:pt x="5163" y="12414"/>
                  <a:pt x="5226" y="12383"/>
                </a:cubicBezTo>
                <a:cubicBezTo>
                  <a:pt x="5289" y="12351"/>
                  <a:pt x="5353" y="12319"/>
                  <a:pt x="5416" y="12288"/>
                </a:cubicBezTo>
                <a:cubicBezTo>
                  <a:pt x="5925" y="12087"/>
                  <a:pt x="6500" y="11975"/>
                  <a:pt x="7101" y="11975"/>
                </a:cubicBezTo>
                <a:cubicBezTo>
                  <a:pt x="8781" y="11975"/>
                  <a:pt x="10664" y="12852"/>
                  <a:pt x="11877" y="15138"/>
                </a:cubicBezTo>
                <a:cubicBezTo>
                  <a:pt x="13207" y="17988"/>
                  <a:pt x="16089" y="19983"/>
                  <a:pt x="19445" y="19983"/>
                </a:cubicBezTo>
                <a:cubicBezTo>
                  <a:pt x="22866" y="19983"/>
                  <a:pt x="25811" y="17893"/>
                  <a:pt x="27078" y="14948"/>
                </a:cubicBezTo>
                <a:cubicBezTo>
                  <a:pt x="27924" y="12958"/>
                  <a:pt x="29522" y="12034"/>
                  <a:pt x="30994" y="12034"/>
                </a:cubicBezTo>
                <a:cubicBezTo>
                  <a:pt x="32662" y="12034"/>
                  <a:pt x="34168" y="13221"/>
                  <a:pt x="34235" y="15391"/>
                </a:cubicBezTo>
                <a:lnTo>
                  <a:pt x="34235" y="19856"/>
                </a:lnTo>
                <a:cubicBezTo>
                  <a:pt x="34235" y="21725"/>
                  <a:pt x="35755" y="23277"/>
                  <a:pt x="37655" y="23277"/>
                </a:cubicBezTo>
                <a:lnTo>
                  <a:pt x="127025" y="23277"/>
                </a:lnTo>
                <a:cubicBezTo>
                  <a:pt x="128925" y="23277"/>
                  <a:pt x="130477" y="21725"/>
                  <a:pt x="130477" y="19856"/>
                </a:cubicBezTo>
                <a:lnTo>
                  <a:pt x="130477" y="3452"/>
                </a:lnTo>
                <a:cubicBezTo>
                  <a:pt x="130477" y="1552"/>
                  <a:pt x="128925" y="0"/>
                  <a:pt x="127025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6"/>
          <p:cNvSpPr/>
          <p:nvPr/>
        </p:nvSpPr>
        <p:spPr>
          <a:xfrm>
            <a:off x="4904421" y="3035895"/>
            <a:ext cx="437204" cy="438231"/>
          </a:xfrm>
          <a:custGeom>
            <a:avLst/>
            <a:gdLst/>
            <a:ahLst/>
            <a:cxnLst/>
            <a:rect l="l" t="t" r="r" b="b"/>
            <a:pathLst>
              <a:path w="13619" h="13651" extrusionOk="0">
                <a:moveTo>
                  <a:pt x="13618" y="6841"/>
                </a:moveTo>
                <a:cubicBezTo>
                  <a:pt x="13618" y="10610"/>
                  <a:pt x="10578" y="13650"/>
                  <a:pt x="6809" y="13650"/>
                </a:cubicBezTo>
                <a:cubicBezTo>
                  <a:pt x="3041" y="13650"/>
                  <a:pt x="1" y="10610"/>
                  <a:pt x="1" y="6841"/>
                </a:cubicBezTo>
                <a:cubicBezTo>
                  <a:pt x="1" y="3073"/>
                  <a:pt x="3041" y="1"/>
                  <a:pt x="6809" y="1"/>
                </a:cubicBezTo>
                <a:cubicBezTo>
                  <a:pt x="10578" y="1"/>
                  <a:pt x="13618" y="3073"/>
                  <a:pt x="13618" y="684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6"/>
          <p:cNvSpPr/>
          <p:nvPr/>
        </p:nvSpPr>
        <p:spPr>
          <a:xfrm>
            <a:off x="4534376" y="3215861"/>
            <a:ext cx="78298" cy="78298"/>
          </a:xfrm>
          <a:custGeom>
            <a:avLst/>
            <a:gdLst/>
            <a:ahLst/>
            <a:cxnLst/>
            <a:rect l="l" t="t" r="r" b="b"/>
            <a:pathLst>
              <a:path w="2439" h="2439" extrusionOk="0">
                <a:moveTo>
                  <a:pt x="2439" y="1235"/>
                </a:moveTo>
                <a:cubicBezTo>
                  <a:pt x="2439" y="1900"/>
                  <a:pt x="1900" y="2439"/>
                  <a:pt x="1235" y="2439"/>
                </a:cubicBezTo>
                <a:cubicBezTo>
                  <a:pt x="538" y="2439"/>
                  <a:pt x="0" y="1900"/>
                  <a:pt x="0" y="1235"/>
                </a:cubicBezTo>
                <a:cubicBezTo>
                  <a:pt x="0" y="538"/>
                  <a:pt x="538" y="0"/>
                  <a:pt x="1235" y="0"/>
                </a:cubicBezTo>
                <a:cubicBezTo>
                  <a:pt x="1900" y="0"/>
                  <a:pt x="2439" y="538"/>
                  <a:pt x="2439" y="1235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6"/>
          <p:cNvSpPr/>
          <p:nvPr/>
        </p:nvSpPr>
        <p:spPr>
          <a:xfrm>
            <a:off x="5638445" y="2923054"/>
            <a:ext cx="3007298" cy="663912"/>
          </a:xfrm>
          <a:custGeom>
            <a:avLst/>
            <a:gdLst/>
            <a:ahLst/>
            <a:cxnLst/>
            <a:rect l="l" t="t" r="r" b="b"/>
            <a:pathLst>
              <a:path w="93678" h="20681" extrusionOk="0">
                <a:moveTo>
                  <a:pt x="2154" y="0"/>
                </a:moveTo>
                <a:cubicBezTo>
                  <a:pt x="982" y="0"/>
                  <a:pt x="1" y="982"/>
                  <a:pt x="1" y="2154"/>
                </a:cubicBezTo>
                <a:lnTo>
                  <a:pt x="1" y="18558"/>
                </a:lnTo>
                <a:cubicBezTo>
                  <a:pt x="1" y="19730"/>
                  <a:pt x="982" y="20680"/>
                  <a:pt x="2154" y="20680"/>
                </a:cubicBezTo>
                <a:lnTo>
                  <a:pt x="91524" y="20680"/>
                </a:lnTo>
                <a:cubicBezTo>
                  <a:pt x="92728" y="20680"/>
                  <a:pt x="93678" y="19730"/>
                  <a:pt x="93678" y="18558"/>
                </a:cubicBezTo>
                <a:lnTo>
                  <a:pt x="93678" y="2154"/>
                </a:lnTo>
                <a:cubicBezTo>
                  <a:pt x="93678" y="951"/>
                  <a:pt x="92728" y="0"/>
                  <a:pt x="915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6"/>
          <p:cNvSpPr/>
          <p:nvPr/>
        </p:nvSpPr>
        <p:spPr>
          <a:xfrm>
            <a:off x="5173826" y="3162989"/>
            <a:ext cx="38684" cy="136243"/>
          </a:xfrm>
          <a:custGeom>
            <a:avLst/>
            <a:gdLst/>
            <a:ahLst/>
            <a:cxnLst/>
            <a:rect l="l" t="t" r="r" b="b"/>
            <a:pathLst>
              <a:path w="1205" h="4244" extrusionOk="0">
                <a:moveTo>
                  <a:pt x="286" y="64"/>
                </a:moveTo>
                <a:cubicBezTo>
                  <a:pt x="223" y="0"/>
                  <a:pt x="128" y="32"/>
                  <a:pt x="64" y="95"/>
                </a:cubicBezTo>
                <a:cubicBezTo>
                  <a:pt x="1" y="159"/>
                  <a:pt x="33" y="254"/>
                  <a:pt x="96" y="317"/>
                </a:cubicBezTo>
                <a:cubicBezTo>
                  <a:pt x="603" y="760"/>
                  <a:pt x="888" y="1425"/>
                  <a:pt x="888" y="2122"/>
                </a:cubicBezTo>
                <a:cubicBezTo>
                  <a:pt x="888" y="2819"/>
                  <a:pt x="603" y="3484"/>
                  <a:pt x="96" y="3959"/>
                </a:cubicBezTo>
                <a:cubicBezTo>
                  <a:pt x="33" y="4022"/>
                  <a:pt x="1" y="4117"/>
                  <a:pt x="64" y="4181"/>
                </a:cubicBezTo>
                <a:cubicBezTo>
                  <a:pt x="96" y="4212"/>
                  <a:pt x="159" y="4244"/>
                  <a:pt x="191" y="4244"/>
                </a:cubicBezTo>
                <a:cubicBezTo>
                  <a:pt x="223" y="4244"/>
                  <a:pt x="286" y="4212"/>
                  <a:pt x="286" y="4181"/>
                </a:cubicBezTo>
                <a:cubicBezTo>
                  <a:pt x="888" y="3674"/>
                  <a:pt x="1204" y="2914"/>
                  <a:pt x="1204" y="2122"/>
                </a:cubicBezTo>
                <a:cubicBezTo>
                  <a:pt x="1204" y="1362"/>
                  <a:pt x="888" y="602"/>
                  <a:pt x="286" y="64"/>
                </a:cubicBezTo>
                <a:close/>
              </a:path>
            </a:pathLst>
          </a:custGeom>
          <a:solidFill>
            <a:srgbClr val="782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6"/>
          <p:cNvSpPr/>
          <p:nvPr/>
        </p:nvSpPr>
        <p:spPr>
          <a:xfrm>
            <a:off x="5196201" y="3139586"/>
            <a:ext cx="48828" cy="183048"/>
          </a:xfrm>
          <a:custGeom>
            <a:avLst/>
            <a:gdLst/>
            <a:ahLst/>
            <a:cxnLst/>
            <a:rect l="l" t="t" r="r" b="b"/>
            <a:pathLst>
              <a:path w="1521" h="5702" extrusionOk="0">
                <a:moveTo>
                  <a:pt x="286" y="64"/>
                </a:moveTo>
                <a:cubicBezTo>
                  <a:pt x="222" y="1"/>
                  <a:pt x="127" y="1"/>
                  <a:pt x="64" y="64"/>
                </a:cubicBezTo>
                <a:cubicBezTo>
                  <a:pt x="1" y="128"/>
                  <a:pt x="1" y="254"/>
                  <a:pt x="64" y="286"/>
                </a:cubicBezTo>
                <a:cubicBezTo>
                  <a:pt x="792" y="951"/>
                  <a:pt x="1204" y="1901"/>
                  <a:pt x="1204" y="2851"/>
                </a:cubicBezTo>
                <a:cubicBezTo>
                  <a:pt x="1204" y="3833"/>
                  <a:pt x="792" y="4783"/>
                  <a:pt x="64" y="5416"/>
                </a:cubicBezTo>
                <a:cubicBezTo>
                  <a:pt x="1" y="5480"/>
                  <a:pt x="1" y="5606"/>
                  <a:pt x="64" y="5670"/>
                </a:cubicBezTo>
                <a:cubicBezTo>
                  <a:pt x="96" y="5701"/>
                  <a:pt x="127" y="5701"/>
                  <a:pt x="159" y="5701"/>
                </a:cubicBezTo>
                <a:cubicBezTo>
                  <a:pt x="222" y="5701"/>
                  <a:pt x="254" y="5701"/>
                  <a:pt x="286" y="5670"/>
                </a:cubicBezTo>
                <a:cubicBezTo>
                  <a:pt x="1077" y="4941"/>
                  <a:pt x="1521" y="3928"/>
                  <a:pt x="1521" y="2851"/>
                </a:cubicBezTo>
                <a:cubicBezTo>
                  <a:pt x="1521" y="1806"/>
                  <a:pt x="1077" y="761"/>
                  <a:pt x="286" y="64"/>
                </a:cubicBezTo>
                <a:close/>
              </a:path>
            </a:pathLst>
          </a:custGeom>
          <a:solidFill>
            <a:srgbClr val="782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6"/>
          <p:cNvSpPr/>
          <p:nvPr/>
        </p:nvSpPr>
        <p:spPr>
          <a:xfrm>
            <a:off x="5033538" y="3162989"/>
            <a:ext cx="37656" cy="136243"/>
          </a:xfrm>
          <a:custGeom>
            <a:avLst/>
            <a:gdLst/>
            <a:ahLst/>
            <a:cxnLst/>
            <a:rect l="l" t="t" r="r" b="b"/>
            <a:pathLst>
              <a:path w="1173" h="4244" extrusionOk="0">
                <a:moveTo>
                  <a:pt x="1141" y="95"/>
                </a:moveTo>
                <a:cubicBezTo>
                  <a:pt x="1077" y="32"/>
                  <a:pt x="951" y="0"/>
                  <a:pt x="887" y="64"/>
                </a:cubicBezTo>
                <a:cubicBezTo>
                  <a:pt x="317" y="602"/>
                  <a:pt x="1" y="1362"/>
                  <a:pt x="1" y="2122"/>
                </a:cubicBezTo>
                <a:cubicBezTo>
                  <a:pt x="1" y="2914"/>
                  <a:pt x="317" y="3674"/>
                  <a:pt x="887" y="4212"/>
                </a:cubicBezTo>
                <a:cubicBezTo>
                  <a:pt x="919" y="4212"/>
                  <a:pt x="982" y="4244"/>
                  <a:pt x="1014" y="4244"/>
                </a:cubicBezTo>
                <a:cubicBezTo>
                  <a:pt x="1046" y="4244"/>
                  <a:pt x="1109" y="4212"/>
                  <a:pt x="1141" y="4181"/>
                </a:cubicBezTo>
                <a:cubicBezTo>
                  <a:pt x="1172" y="4117"/>
                  <a:pt x="1172" y="4022"/>
                  <a:pt x="1109" y="3959"/>
                </a:cubicBezTo>
                <a:cubicBezTo>
                  <a:pt x="602" y="3484"/>
                  <a:pt x="317" y="2819"/>
                  <a:pt x="317" y="2154"/>
                </a:cubicBezTo>
                <a:cubicBezTo>
                  <a:pt x="317" y="1457"/>
                  <a:pt x="602" y="792"/>
                  <a:pt x="1109" y="317"/>
                </a:cubicBezTo>
                <a:cubicBezTo>
                  <a:pt x="1172" y="254"/>
                  <a:pt x="1172" y="159"/>
                  <a:pt x="1141" y="95"/>
                </a:cubicBezTo>
                <a:close/>
              </a:path>
            </a:pathLst>
          </a:custGeom>
          <a:solidFill>
            <a:srgbClr val="782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6"/>
          <p:cNvSpPr/>
          <p:nvPr/>
        </p:nvSpPr>
        <p:spPr>
          <a:xfrm>
            <a:off x="5001018" y="3139586"/>
            <a:ext cx="48828" cy="183048"/>
          </a:xfrm>
          <a:custGeom>
            <a:avLst/>
            <a:gdLst/>
            <a:ahLst/>
            <a:cxnLst/>
            <a:rect l="l" t="t" r="r" b="b"/>
            <a:pathLst>
              <a:path w="1521" h="5702" extrusionOk="0">
                <a:moveTo>
                  <a:pt x="317" y="2851"/>
                </a:moveTo>
                <a:cubicBezTo>
                  <a:pt x="317" y="1901"/>
                  <a:pt x="729" y="951"/>
                  <a:pt x="1457" y="286"/>
                </a:cubicBezTo>
                <a:cubicBezTo>
                  <a:pt x="1520" y="254"/>
                  <a:pt x="1520" y="128"/>
                  <a:pt x="1457" y="64"/>
                </a:cubicBezTo>
                <a:cubicBezTo>
                  <a:pt x="1394" y="1"/>
                  <a:pt x="1299" y="1"/>
                  <a:pt x="1235" y="64"/>
                </a:cubicBezTo>
                <a:cubicBezTo>
                  <a:pt x="444" y="793"/>
                  <a:pt x="0" y="1806"/>
                  <a:pt x="0" y="2851"/>
                </a:cubicBezTo>
                <a:cubicBezTo>
                  <a:pt x="0" y="3928"/>
                  <a:pt x="444" y="4941"/>
                  <a:pt x="1235" y="5670"/>
                </a:cubicBezTo>
                <a:cubicBezTo>
                  <a:pt x="1267" y="5701"/>
                  <a:pt x="1299" y="5701"/>
                  <a:pt x="1362" y="5701"/>
                </a:cubicBezTo>
                <a:cubicBezTo>
                  <a:pt x="1394" y="5701"/>
                  <a:pt x="1425" y="5701"/>
                  <a:pt x="1457" y="5670"/>
                </a:cubicBezTo>
                <a:cubicBezTo>
                  <a:pt x="1520" y="5606"/>
                  <a:pt x="1520" y="5480"/>
                  <a:pt x="1457" y="5448"/>
                </a:cubicBezTo>
                <a:cubicBezTo>
                  <a:pt x="729" y="4783"/>
                  <a:pt x="317" y="3833"/>
                  <a:pt x="317" y="2851"/>
                </a:cubicBezTo>
                <a:close/>
              </a:path>
            </a:pathLst>
          </a:custGeom>
          <a:solidFill>
            <a:srgbClr val="782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6"/>
          <p:cNvSpPr/>
          <p:nvPr/>
        </p:nvSpPr>
        <p:spPr>
          <a:xfrm>
            <a:off x="5072157" y="3181287"/>
            <a:ext cx="101701" cy="209469"/>
          </a:xfrm>
          <a:custGeom>
            <a:avLst/>
            <a:gdLst/>
            <a:ahLst/>
            <a:cxnLst/>
            <a:rect l="l" t="t" r="r" b="b"/>
            <a:pathLst>
              <a:path w="3168" h="6525" extrusionOk="0">
                <a:moveTo>
                  <a:pt x="1584" y="0"/>
                </a:moveTo>
                <a:cubicBezTo>
                  <a:pt x="698" y="0"/>
                  <a:pt x="1" y="697"/>
                  <a:pt x="1" y="1552"/>
                </a:cubicBezTo>
                <a:cubicBezTo>
                  <a:pt x="1" y="2217"/>
                  <a:pt x="413" y="2819"/>
                  <a:pt x="1046" y="3041"/>
                </a:cubicBezTo>
                <a:lnTo>
                  <a:pt x="1046" y="5986"/>
                </a:lnTo>
                <a:cubicBezTo>
                  <a:pt x="1046" y="6302"/>
                  <a:pt x="1299" y="6524"/>
                  <a:pt x="1584" y="6524"/>
                </a:cubicBezTo>
                <a:cubicBezTo>
                  <a:pt x="1869" y="6524"/>
                  <a:pt x="2123" y="6302"/>
                  <a:pt x="2123" y="5986"/>
                </a:cubicBezTo>
                <a:lnTo>
                  <a:pt x="2123" y="3041"/>
                </a:lnTo>
                <a:cubicBezTo>
                  <a:pt x="2725" y="2819"/>
                  <a:pt x="3168" y="2249"/>
                  <a:pt x="3168" y="1552"/>
                </a:cubicBezTo>
                <a:cubicBezTo>
                  <a:pt x="3168" y="697"/>
                  <a:pt x="2440" y="0"/>
                  <a:pt x="1584" y="0"/>
                </a:cubicBezTo>
                <a:close/>
                <a:moveTo>
                  <a:pt x="1901" y="2787"/>
                </a:moveTo>
                <a:cubicBezTo>
                  <a:pt x="1838" y="2787"/>
                  <a:pt x="1806" y="2851"/>
                  <a:pt x="1806" y="2946"/>
                </a:cubicBezTo>
                <a:lnTo>
                  <a:pt x="1806" y="5986"/>
                </a:lnTo>
                <a:cubicBezTo>
                  <a:pt x="1806" y="6112"/>
                  <a:pt x="1711" y="6207"/>
                  <a:pt x="1584" y="6207"/>
                </a:cubicBezTo>
                <a:cubicBezTo>
                  <a:pt x="1458" y="6207"/>
                  <a:pt x="1363" y="6112"/>
                  <a:pt x="1363" y="5986"/>
                </a:cubicBezTo>
                <a:lnTo>
                  <a:pt x="1363" y="2946"/>
                </a:lnTo>
                <a:cubicBezTo>
                  <a:pt x="1363" y="2851"/>
                  <a:pt x="1299" y="2787"/>
                  <a:pt x="1236" y="2787"/>
                </a:cubicBezTo>
                <a:cubicBezTo>
                  <a:pt x="698" y="2629"/>
                  <a:pt x="318" y="2122"/>
                  <a:pt x="318" y="1552"/>
                </a:cubicBezTo>
                <a:cubicBezTo>
                  <a:pt x="318" y="887"/>
                  <a:pt x="888" y="317"/>
                  <a:pt x="1584" y="317"/>
                </a:cubicBezTo>
                <a:cubicBezTo>
                  <a:pt x="2281" y="317"/>
                  <a:pt x="2851" y="855"/>
                  <a:pt x="2851" y="1552"/>
                </a:cubicBezTo>
                <a:cubicBezTo>
                  <a:pt x="2851" y="2122"/>
                  <a:pt x="2471" y="2629"/>
                  <a:pt x="1901" y="2787"/>
                </a:cubicBezTo>
                <a:close/>
              </a:path>
            </a:pathLst>
          </a:custGeom>
          <a:solidFill>
            <a:srgbClr val="782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6"/>
          <p:cNvSpPr/>
          <p:nvPr/>
        </p:nvSpPr>
        <p:spPr>
          <a:xfrm>
            <a:off x="5173826" y="3163920"/>
            <a:ext cx="38684" cy="135312"/>
          </a:xfrm>
          <a:custGeom>
            <a:avLst/>
            <a:gdLst/>
            <a:ahLst/>
            <a:cxnLst/>
            <a:rect l="l" t="t" r="r" b="b"/>
            <a:pathLst>
              <a:path w="1205" h="4215" extrusionOk="0">
                <a:moveTo>
                  <a:pt x="203" y="0"/>
                </a:moveTo>
                <a:cubicBezTo>
                  <a:pt x="155" y="0"/>
                  <a:pt x="103" y="27"/>
                  <a:pt x="64" y="66"/>
                </a:cubicBezTo>
                <a:cubicBezTo>
                  <a:pt x="1" y="130"/>
                  <a:pt x="33" y="225"/>
                  <a:pt x="96" y="288"/>
                </a:cubicBezTo>
                <a:cubicBezTo>
                  <a:pt x="603" y="731"/>
                  <a:pt x="888" y="1396"/>
                  <a:pt x="888" y="2093"/>
                </a:cubicBezTo>
                <a:cubicBezTo>
                  <a:pt x="888" y="2790"/>
                  <a:pt x="603" y="3455"/>
                  <a:pt x="96" y="3930"/>
                </a:cubicBezTo>
                <a:cubicBezTo>
                  <a:pt x="33" y="3993"/>
                  <a:pt x="1" y="4088"/>
                  <a:pt x="64" y="4152"/>
                </a:cubicBezTo>
                <a:cubicBezTo>
                  <a:pt x="96" y="4183"/>
                  <a:pt x="159" y="4215"/>
                  <a:pt x="191" y="4215"/>
                </a:cubicBezTo>
                <a:cubicBezTo>
                  <a:pt x="223" y="4215"/>
                  <a:pt x="286" y="4183"/>
                  <a:pt x="286" y="4152"/>
                </a:cubicBezTo>
                <a:cubicBezTo>
                  <a:pt x="888" y="3645"/>
                  <a:pt x="1204" y="2885"/>
                  <a:pt x="1204" y="2093"/>
                </a:cubicBezTo>
                <a:cubicBezTo>
                  <a:pt x="1204" y="1333"/>
                  <a:pt x="888" y="573"/>
                  <a:pt x="286" y="35"/>
                </a:cubicBezTo>
                <a:cubicBezTo>
                  <a:pt x="262" y="10"/>
                  <a:pt x="233" y="0"/>
                  <a:pt x="203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6"/>
          <p:cNvSpPr/>
          <p:nvPr/>
        </p:nvSpPr>
        <p:spPr>
          <a:xfrm>
            <a:off x="5196201" y="3140099"/>
            <a:ext cx="48828" cy="182535"/>
          </a:xfrm>
          <a:custGeom>
            <a:avLst/>
            <a:gdLst/>
            <a:ahLst/>
            <a:cxnLst/>
            <a:rect l="l" t="t" r="r" b="b"/>
            <a:pathLst>
              <a:path w="1521" h="5686" extrusionOk="0">
                <a:moveTo>
                  <a:pt x="175" y="1"/>
                </a:moveTo>
                <a:cubicBezTo>
                  <a:pt x="135" y="1"/>
                  <a:pt x="96" y="17"/>
                  <a:pt x="64" y="48"/>
                </a:cubicBezTo>
                <a:cubicBezTo>
                  <a:pt x="1" y="112"/>
                  <a:pt x="1" y="238"/>
                  <a:pt x="64" y="270"/>
                </a:cubicBezTo>
                <a:cubicBezTo>
                  <a:pt x="792" y="935"/>
                  <a:pt x="1204" y="1885"/>
                  <a:pt x="1204" y="2835"/>
                </a:cubicBezTo>
                <a:cubicBezTo>
                  <a:pt x="1204" y="3817"/>
                  <a:pt x="792" y="4767"/>
                  <a:pt x="64" y="5400"/>
                </a:cubicBezTo>
                <a:cubicBezTo>
                  <a:pt x="1" y="5464"/>
                  <a:pt x="1" y="5590"/>
                  <a:pt x="64" y="5654"/>
                </a:cubicBezTo>
                <a:cubicBezTo>
                  <a:pt x="96" y="5685"/>
                  <a:pt x="127" y="5685"/>
                  <a:pt x="159" y="5685"/>
                </a:cubicBezTo>
                <a:cubicBezTo>
                  <a:pt x="222" y="5685"/>
                  <a:pt x="254" y="5685"/>
                  <a:pt x="286" y="5654"/>
                </a:cubicBezTo>
                <a:cubicBezTo>
                  <a:pt x="1077" y="4925"/>
                  <a:pt x="1521" y="3912"/>
                  <a:pt x="1521" y="2835"/>
                </a:cubicBezTo>
                <a:cubicBezTo>
                  <a:pt x="1521" y="1790"/>
                  <a:pt x="1077" y="745"/>
                  <a:pt x="286" y="48"/>
                </a:cubicBezTo>
                <a:cubicBezTo>
                  <a:pt x="254" y="17"/>
                  <a:pt x="214" y="1"/>
                  <a:pt x="175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6"/>
          <p:cNvSpPr/>
          <p:nvPr/>
        </p:nvSpPr>
        <p:spPr>
          <a:xfrm>
            <a:off x="5033538" y="3163920"/>
            <a:ext cx="37656" cy="135312"/>
          </a:xfrm>
          <a:custGeom>
            <a:avLst/>
            <a:gdLst/>
            <a:ahLst/>
            <a:cxnLst/>
            <a:rect l="l" t="t" r="r" b="b"/>
            <a:pathLst>
              <a:path w="1173" h="4215" extrusionOk="0">
                <a:moveTo>
                  <a:pt x="981" y="0"/>
                </a:moveTo>
                <a:cubicBezTo>
                  <a:pt x="945" y="0"/>
                  <a:pt x="911" y="10"/>
                  <a:pt x="887" y="35"/>
                </a:cubicBezTo>
                <a:cubicBezTo>
                  <a:pt x="317" y="573"/>
                  <a:pt x="1" y="1333"/>
                  <a:pt x="1" y="2093"/>
                </a:cubicBezTo>
                <a:cubicBezTo>
                  <a:pt x="1" y="2885"/>
                  <a:pt x="317" y="3645"/>
                  <a:pt x="887" y="4183"/>
                </a:cubicBezTo>
                <a:cubicBezTo>
                  <a:pt x="919" y="4183"/>
                  <a:pt x="982" y="4215"/>
                  <a:pt x="1014" y="4215"/>
                </a:cubicBezTo>
                <a:cubicBezTo>
                  <a:pt x="1046" y="4215"/>
                  <a:pt x="1109" y="4183"/>
                  <a:pt x="1141" y="4152"/>
                </a:cubicBezTo>
                <a:cubicBezTo>
                  <a:pt x="1172" y="4088"/>
                  <a:pt x="1172" y="3993"/>
                  <a:pt x="1109" y="3930"/>
                </a:cubicBezTo>
                <a:cubicBezTo>
                  <a:pt x="602" y="3455"/>
                  <a:pt x="317" y="2790"/>
                  <a:pt x="317" y="2125"/>
                </a:cubicBezTo>
                <a:cubicBezTo>
                  <a:pt x="317" y="1428"/>
                  <a:pt x="602" y="763"/>
                  <a:pt x="1109" y="288"/>
                </a:cubicBezTo>
                <a:cubicBezTo>
                  <a:pt x="1172" y="225"/>
                  <a:pt x="1172" y="130"/>
                  <a:pt x="1141" y="66"/>
                </a:cubicBezTo>
                <a:cubicBezTo>
                  <a:pt x="1102" y="27"/>
                  <a:pt x="1038" y="0"/>
                  <a:pt x="981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6"/>
          <p:cNvSpPr/>
          <p:nvPr/>
        </p:nvSpPr>
        <p:spPr>
          <a:xfrm>
            <a:off x="5001018" y="3140099"/>
            <a:ext cx="48828" cy="182535"/>
          </a:xfrm>
          <a:custGeom>
            <a:avLst/>
            <a:gdLst/>
            <a:ahLst/>
            <a:cxnLst/>
            <a:rect l="l" t="t" r="r" b="b"/>
            <a:pathLst>
              <a:path w="1521" h="5686" extrusionOk="0">
                <a:moveTo>
                  <a:pt x="1346" y="1"/>
                </a:moveTo>
                <a:cubicBezTo>
                  <a:pt x="1307" y="1"/>
                  <a:pt x="1267" y="17"/>
                  <a:pt x="1235" y="48"/>
                </a:cubicBezTo>
                <a:cubicBezTo>
                  <a:pt x="444" y="777"/>
                  <a:pt x="0" y="1790"/>
                  <a:pt x="0" y="2835"/>
                </a:cubicBezTo>
                <a:cubicBezTo>
                  <a:pt x="0" y="3912"/>
                  <a:pt x="444" y="4925"/>
                  <a:pt x="1235" y="5654"/>
                </a:cubicBezTo>
                <a:cubicBezTo>
                  <a:pt x="1267" y="5685"/>
                  <a:pt x="1299" y="5685"/>
                  <a:pt x="1362" y="5685"/>
                </a:cubicBezTo>
                <a:cubicBezTo>
                  <a:pt x="1394" y="5685"/>
                  <a:pt x="1425" y="5685"/>
                  <a:pt x="1457" y="5654"/>
                </a:cubicBezTo>
                <a:cubicBezTo>
                  <a:pt x="1520" y="5590"/>
                  <a:pt x="1520" y="5464"/>
                  <a:pt x="1457" y="5432"/>
                </a:cubicBezTo>
                <a:cubicBezTo>
                  <a:pt x="729" y="4767"/>
                  <a:pt x="317" y="3817"/>
                  <a:pt x="317" y="2835"/>
                </a:cubicBezTo>
                <a:cubicBezTo>
                  <a:pt x="317" y="1885"/>
                  <a:pt x="729" y="935"/>
                  <a:pt x="1457" y="270"/>
                </a:cubicBezTo>
                <a:cubicBezTo>
                  <a:pt x="1520" y="238"/>
                  <a:pt x="1520" y="112"/>
                  <a:pt x="1457" y="48"/>
                </a:cubicBezTo>
                <a:cubicBezTo>
                  <a:pt x="1425" y="17"/>
                  <a:pt x="1386" y="1"/>
                  <a:pt x="1346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6"/>
          <p:cNvSpPr/>
          <p:nvPr/>
        </p:nvSpPr>
        <p:spPr>
          <a:xfrm>
            <a:off x="5072157" y="3181287"/>
            <a:ext cx="101701" cy="209469"/>
          </a:xfrm>
          <a:custGeom>
            <a:avLst/>
            <a:gdLst/>
            <a:ahLst/>
            <a:cxnLst/>
            <a:rect l="l" t="t" r="r" b="b"/>
            <a:pathLst>
              <a:path w="3168" h="6525" extrusionOk="0">
                <a:moveTo>
                  <a:pt x="1584" y="317"/>
                </a:moveTo>
                <a:cubicBezTo>
                  <a:pt x="2281" y="317"/>
                  <a:pt x="2851" y="855"/>
                  <a:pt x="2851" y="1552"/>
                </a:cubicBezTo>
                <a:cubicBezTo>
                  <a:pt x="2851" y="2122"/>
                  <a:pt x="2471" y="2629"/>
                  <a:pt x="1901" y="2787"/>
                </a:cubicBezTo>
                <a:cubicBezTo>
                  <a:pt x="1838" y="2787"/>
                  <a:pt x="1806" y="2851"/>
                  <a:pt x="1806" y="2946"/>
                </a:cubicBezTo>
                <a:lnTo>
                  <a:pt x="1806" y="5986"/>
                </a:lnTo>
                <a:cubicBezTo>
                  <a:pt x="1806" y="6112"/>
                  <a:pt x="1711" y="6207"/>
                  <a:pt x="1584" y="6207"/>
                </a:cubicBezTo>
                <a:cubicBezTo>
                  <a:pt x="1458" y="6207"/>
                  <a:pt x="1363" y="6112"/>
                  <a:pt x="1363" y="5986"/>
                </a:cubicBezTo>
                <a:lnTo>
                  <a:pt x="1363" y="2946"/>
                </a:lnTo>
                <a:cubicBezTo>
                  <a:pt x="1363" y="2851"/>
                  <a:pt x="1299" y="2787"/>
                  <a:pt x="1236" y="2787"/>
                </a:cubicBezTo>
                <a:cubicBezTo>
                  <a:pt x="698" y="2629"/>
                  <a:pt x="318" y="2122"/>
                  <a:pt x="318" y="1552"/>
                </a:cubicBezTo>
                <a:cubicBezTo>
                  <a:pt x="318" y="887"/>
                  <a:pt x="888" y="317"/>
                  <a:pt x="1584" y="317"/>
                </a:cubicBezTo>
                <a:close/>
                <a:moveTo>
                  <a:pt x="1584" y="0"/>
                </a:moveTo>
                <a:cubicBezTo>
                  <a:pt x="698" y="0"/>
                  <a:pt x="1" y="697"/>
                  <a:pt x="1" y="1552"/>
                </a:cubicBezTo>
                <a:cubicBezTo>
                  <a:pt x="1" y="2217"/>
                  <a:pt x="413" y="2819"/>
                  <a:pt x="1046" y="3041"/>
                </a:cubicBezTo>
                <a:lnTo>
                  <a:pt x="1046" y="5986"/>
                </a:lnTo>
                <a:cubicBezTo>
                  <a:pt x="1046" y="6302"/>
                  <a:pt x="1299" y="6524"/>
                  <a:pt x="1584" y="6524"/>
                </a:cubicBezTo>
                <a:cubicBezTo>
                  <a:pt x="1869" y="6524"/>
                  <a:pt x="2123" y="6302"/>
                  <a:pt x="2123" y="5986"/>
                </a:cubicBezTo>
                <a:lnTo>
                  <a:pt x="2123" y="3041"/>
                </a:lnTo>
                <a:cubicBezTo>
                  <a:pt x="2725" y="2819"/>
                  <a:pt x="3168" y="2249"/>
                  <a:pt x="3168" y="1552"/>
                </a:cubicBezTo>
                <a:cubicBezTo>
                  <a:pt x="3168" y="697"/>
                  <a:pt x="2440" y="0"/>
                  <a:pt x="1584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6"/>
          <p:cNvSpPr/>
          <p:nvPr/>
        </p:nvSpPr>
        <p:spPr>
          <a:xfrm>
            <a:off x="5173826" y="3162989"/>
            <a:ext cx="38684" cy="136243"/>
          </a:xfrm>
          <a:custGeom>
            <a:avLst/>
            <a:gdLst/>
            <a:ahLst/>
            <a:cxnLst/>
            <a:rect l="l" t="t" r="r" b="b"/>
            <a:pathLst>
              <a:path w="1205" h="4244" fill="none" extrusionOk="0">
                <a:moveTo>
                  <a:pt x="286" y="64"/>
                </a:moveTo>
                <a:cubicBezTo>
                  <a:pt x="223" y="0"/>
                  <a:pt x="128" y="32"/>
                  <a:pt x="64" y="95"/>
                </a:cubicBezTo>
                <a:cubicBezTo>
                  <a:pt x="1" y="159"/>
                  <a:pt x="33" y="254"/>
                  <a:pt x="96" y="317"/>
                </a:cubicBezTo>
                <a:cubicBezTo>
                  <a:pt x="603" y="760"/>
                  <a:pt x="888" y="1425"/>
                  <a:pt x="888" y="2122"/>
                </a:cubicBezTo>
                <a:cubicBezTo>
                  <a:pt x="888" y="2819"/>
                  <a:pt x="603" y="3484"/>
                  <a:pt x="96" y="3959"/>
                </a:cubicBezTo>
                <a:cubicBezTo>
                  <a:pt x="33" y="4022"/>
                  <a:pt x="1" y="4117"/>
                  <a:pt x="64" y="4181"/>
                </a:cubicBezTo>
                <a:cubicBezTo>
                  <a:pt x="96" y="4212"/>
                  <a:pt x="159" y="4244"/>
                  <a:pt x="191" y="4244"/>
                </a:cubicBezTo>
                <a:cubicBezTo>
                  <a:pt x="223" y="4244"/>
                  <a:pt x="286" y="4212"/>
                  <a:pt x="286" y="4181"/>
                </a:cubicBezTo>
                <a:cubicBezTo>
                  <a:pt x="888" y="3674"/>
                  <a:pt x="1204" y="2914"/>
                  <a:pt x="1204" y="2122"/>
                </a:cubicBezTo>
                <a:cubicBezTo>
                  <a:pt x="1204" y="1362"/>
                  <a:pt x="888" y="602"/>
                  <a:pt x="286" y="64"/>
                </a:cubicBez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6"/>
          <p:cNvSpPr/>
          <p:nvPr/>
        </p:nvSpPr>
        <p:spPr>
          <a:xfrm>
            <a:off x="5196201" y="3139586"/>
            <a:ext cx="48828" cy="183048"/>
          </a:xfrm>
          <a:custGeom>
            <a:avLst/>
            <a:gdLst/>
            <a:ahLst/>
            <a:cxnLst/>
            <a:rect l="l" t="t" r="r" b="b"/>
            <a:pathLst>
              <a:path w="1521" h="5702" fill="none" extrusionOk="0">
                <a:moveTo>
                  <a:pt x="286" y="64"/>
                </a:moveTo>
                <a:cubicBezTo>
                  <a:pt x="222" y="1"/>
                  <a:pt x="127" y="1"/>
                  <a:pt x="64" y="64"/>
                </a:cubicBezTo>
                <a:cubicBezTo>
                  <a:pt x="1" y="128"/>
                  <a:pt x="1" y="254"/>
                  <a:pt x="64" y="286"/>
                </a:cubicBezTo>
                <a:cubicBezTo>
                  <a:pt x="792" y="951"/>
                  <a:pt x="1204" y="1901"/>
                  <a:pt x="1204" y="2851"/>
                </a:cubicBezTo>
                <a:cubicBezTo>
                  <a:pt x="1204" y="3833"/>
                  <a:pt x="792" y="4783"/>
                  <a:pt x="64" y="5416"/>
                </a:cubicBezTo>
                <a:cubicBezTo>
                  <a:pt x="1" y="5480"/>
                  <a:pt x="1" y="5606"/>
                  <a:pt x="64" y="5670"/>
                </a:cubicBezTo>
                <a:cubicBezTo>
                  <a:pt x="96" y="5701"/>
                  <a:pt x="127" y="5701"/>
                  <a:pt x="159" y="5701"/>
                </a:cubicBezTo>
                <a:cubicBezTo>
                  <a:pt x="222" y="5701"/>
                  <a:pt x="254" y="5701"/>
                  <a:pt x="286" y="5670"/>
                </a:cubicBezTo>
                <a:cubicBezTo>
                  <a:pt x="1077" y="4941"/>
                  <a:pt x="1521" y="3928"/>
                  <a:pt x="1521" y="2851"/>
                </a:cubicBezTo>
                <a:cubicBezTo>
                  <a:pt x="1521" y="1806"/>
                  <a:pt x="1077" y="761"/>
                  <a:pt x="286" y="64"/>
                </a:cubicBez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6"/>
          <p:cNvSpPr/>
          <p:nvPr/>
        </p:nvSpPr>
        <p:spPr>
          <a:xfrm>
            <a:off x="5033538" y="3162989"/>
            <a:ext cx="37656" cy="136243"/>
          </a:xfrm>
          <a:custGeom>
            <a:avLst/>
            <a:gdLst/>
            <a:ahLst/>
            <a:cxnLst/>
            <a:rect l="l" t="t" r="r" b="b"/>
            <a:pathLst>
              <a:path w="1173" h="4244" fill="none" extrusionOk="0">
                <a:moveTo>
                  <a:pt x="1141" y="95"/>
                </a:moveTo>
                <a:cubicBezTo>
                  <a:pt x="1077" y="32"/>
                  <a:pt x="951" y="0"/>
                  <a:pt x="887" y="64"/>
                </a:cubicBezTo>
                <a:cubicBezTo>
                  <a:pt x="317" y="602"/>
                  <a:pt x="1" y="1362"/>
                  <a:pt x="1" y="2122"/>
                </a:cubicBezTo>
                <a:cubicBezTo>
                  <a:pt x="1" y="2914"/>
                  <a:pt x="317" y="3674"/>
                  <a:pt x="887" y="4212"/>
                </a:cubicBezTo>
                <a:cubicBezTo>
                  <a:pt x="919" y="4212"/>
                  <a:pt x="982" y="4244"/>
                  <a:pt x="1014" y="4244"/>
                </a:cubicBezTo>
                <a:cubicBezTo>
                  <a:pt x="1046" y="4244"/>
                  <a:pt x="1109" y="4212"/>
                  <a:pt x="1141" y="4181"/>
                </a:cubicBezTo>
                <a:cubicBezTo>
                  <a:pt x="1172" y="4117"/>
                  <a:pt x="1172" y="4022"/>
                  <a:pt x="1109" y="3959"/>
                </a:cubicBezTo>
                <a:cubicBezTo>
                  <a:pt x="602" y="3484"/>
                  <a:pt x="317" y="2819"/>
                  <a:pt x="317" y="2154"/>
                </a:cubicBezTo>
                <a:cubicBezTo>
                  <a:pt x="317" y="1457"/>
                  <a:pt x="602" y="792"/>
                  <a:pt x="1109" y="317"/>
                </a:cubicBezTo>
                <a:cubicBezTo>
                  <a:pt x="1172" y="254"/>
                  <a:pt x="1172" y="159"/>
                  <a:pt x="1141" y="95"/>
                </a:cubicBez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6"/>
          <p:cNvSpPr/>
          <p:nvPr/>
        </p:nvSpPr>
        <p:spPr>
          <a:xfrm>
            <a:off x="5001018" y="3139586"/>
            <a:ext cx="48828" cy="183048"/>
          </a:xfrm>
          <a:custGeom>
            <a:avLst/>
            <a:gdLst/>
            <a:ahLst/>
            <a:cxnLst/>
            <a:rect l="l" t="t" r="r" b="b"/>
            <a:pathLst>
              <a:path w="1521" h="5702" fill="none" extrusionOk="0">
                <a:moveTo>
                  <a:pt x="317" y="2851"/>
                </a:moveTo>
                <a:cubicBezTo>
                  <a:pt x="317" y="1901"/>
                  <a:pt x="729" y="951"/>
                  <a:pt x="1457" y="286"/>
                </a:cubicBezTo>
                <a:cubicBezTo>
                  <a:pt x="1520" y="254"/>
                  <a:pt x="1520" y="128"/>
                  <a:pt x="1457" y="64"/>
                </a:cubicBezTo>
                <a:cubicBezTo>
                  <a:pt x="1394" y="1"/>
                  <a:pt x="1299" y="1"/>
                  <a:pt x="1235" y="64"/>
                </a:cubicBezTo>
                <a:cubicBezTo>
                  <a:pt x="444" y="793"/>
                  <a:pt x="0" y="1806"/>
                  <a:pt x="0" y="2851"/>
                </a:cubicBezTo>
                <a:cubicBezTo>
                  <a:pt x="0" y="3928"/>
                  <a:pt x="444" y="4941"/>
                  <a:pt x="1235" y="5670"/>
                </a:cubicBezTo>
                <a:cubicBezTo>
                  <a:pt x="1267" y="5701"/>
                  <a:pt x="1299" y="5701"/>
                  <a:pt x="1362" y="5701"/>
                </a:cubicBezTo>
                <a:cubicBezTo>
                  <a:pt x="1394" y="5701"/>
                  <a:pt x="1425" y="5701"/>
                  <a:pt x="1457" y="5670"/>
                </a:cubicBezTo>
                <a:cubicBezTo>
                  <a:pt x="1520" y="5606"/>
                  <a:pt x="1520" y="5480"/>
                  <a:pt x="1457" y="5448"/>
                </a:cubicBezTo>
                <a:cubicBezTo>
                  <a:pt x="729" y="4783"/>
                  <a:pt x="317" y="3833"/>
                  <a:pt x="317" y="2851"/>
                </a:cubicBez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6"/>
          <p:cNvSpPr/>
          <p:nvPr/>
        </p:nvSpPr>
        <p:spPr>
          <a:xfrm>
            <a:off x="5072157" y="3181287"/>
            <a:ext cx="101701" cy="209469"/>
          </a:xfrm>
          <a:custGeom>
            <a:avLst/>
            <a:gdLst/>
            <a:ahLst/>
            <a:cxnLst/>
            <a:rect l="l" t="t" r="r" b="b"/>
            <a:pathLst>
              <a:path w="3168" h="6525" fill="none" extrusionOk="0">
                <a:moveTo>
                  <a:pt x="1584" y="0"/>
                </a:moveTo>
                <a:cubicBezTo>
                  <a:pt x="698" y="0"/>
                  <a:pt x="1" y="697"/>
                  <a:pt x="1" y="1552"/>
                </a:cubicBezTo>
                <a:cubicBezTo>
                  <a:pt x="1" y="2217"/>
                  <a:pt x="413" y="2819"/>
                  <a:pt x="1046" y="3041"/>
                </a:cubicBezTo>
                <a:lnTo>
                  <a:pt x="1046" y="5986"/>
                </a:lnTo>
                <a:cubicBezTo>
                  <a:pt x="1046" y="6302"/>
                  <a:pt x="1299" y="6524"/>
                  <a:pt x="1584" y="6524"/>
                </a:cubicBezTo>
                <a:cubicBezTo>
                  <a:pt x="1869" y="6524"/>
                  <a:pt x="2123" y="6302"/>
                  <a:pt x="2123" y="5986"/>
                </a:cubicBezTo>
                <a:lnTo>
                  <a:pt x="2123" y="3041"/>
                </a:lnTo>
                <a:cubicBezTo>
                  <a:pt x="2725" y="2819"/>
                  <a:pt x="3168" y="2249"/>
                  <a:pt x="3168" y="1552"/>
                </a:cubicBezTo>
                <a:cubicBezTo>
                  <a:pt x="3168" y="697"/>
                  <a:pt x="2440" y="0"/>
                  <a:pt x="1584" y="0"/>
                </a:cubicBezTo>
                <a:close/>
                <a:moveTo>
                  <a:pt x="1901" y="2787"/>
                </a:moveTo>
                <a:cubicBezTo>
                  <a:pt x="1838" y="2787"/>
                  <a:pt x="1806" y="2851"/>
                  <a:pt x="1806" y="2946"/>
                </a:cubicBezTo>
                <a:lnTo>
                  <a:pt x="1806" y="5986"/>
                </a:lnTo>
                <a:cubicBezTo>
                  <a:pt x="1806" y="6112"/>
                  <a:pt x="1711" y="6207"/>
                  <a:pt x="1584" y="6207"/>
                </a:cubicBezTo>
                <a:cubicBezTo>
                  <a:pt x="1458" y="6207"/>
                  <a:pt x="1363" y="6112"/>
                  <a:pt x="1363" y="5986"/>
                </a:cubicBezTo>
                <a:lnTo>
                  <a:pt x="1363" y="2946"/>
                </a:lnTo>
                <a:cubicBezTo>
                  <a:pt x="1363" y="2851"/>
                  <a:pt x="1299" y="2787"/>
                  <a:pt x="1236" y="2787"/>
                </a:cubicBezTo>
                <a:cubicBezTo>
                  <a:pt x="698" y="2629"/>
                  <a:pt x="318" y="2122"/>
                  <a:pt x="318" y="1552"/>
                </a:cubicBezTo>
                <a:cubicBezTo>
                  <a:pt x="318" y="887"/>
                  <a:pt x="888" y="317"/>
                  <a:pt x="1584" y="317"/>
                </a:cubicBezTo>
                <a:cubicBezTo>
                  <a:pt x="2281" y="317"/>
                  <a:pt x="2851" y="855"/>
                  <a:pt x="2851" y="1552"/>
                </a:cubicBezTo>
                <a:cubicBezTo>
                  <a:pt x="2851" y="2122"/>
                  <a:pt x="2471" y="2629"/>
                  <a:pt x="1901" y="2787"/>
                </a:cubicBezTo>
                <a:close/>
              </a:path>
            </a:pathLst>
          </a:custGeom>
          <a:noFill/>
          <a:ln w="2375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6"/>
          <p:cNvSpPr/>
          <p:nvPr/>
        </p:nvSpPr>
        <p:spPr>
          <a:xfrm>
            <a:off x="456556" y="3504591"/>
            <a:ext cx="4189665" cy="746255"/>
          </a:xfrm>
          <a:custGeom>
            <a:avLst/>
            <a:gdLst/>
            <a:ahLst/>
            <a:cxnLst/>
            <a:rect l="l" t="t" r="r" b="b"/>
            <a:pathLst>
              <a:path w="130509" h="23246" extrusionOk="0">
                <a:moveTo>
                  <a:pt x="3421" y="0"/>
                </a:moveTo>
                <a:cubicBezTo>
                  <a:pt x="1521" y="0"/>
                  <a:pt x="0" y="1520"/>
                  <a:pt x="0" y="3420"/>
                </a:cubicBezTo>
                <a:lnTo>
                  <a:pt x="0" y="19825"/>
                </a:lnTo>
                <a:cubicBezTo>
                  <a:pt x="0" y="21725"/>
                  <a:pt x="1521" y="23245"/>
                  <a:pt x="3421" y="23245"/>
                </a:cubicBezTo>
                <a:lnTo>
                  <a:pt x="92822" y="23245"/>
                </a:lnTo>
                <a:cubicBezTo>
                  <a:pt x="94723" y="23245"/>
                  <a:pt x="96274" y="21725"/>
                  <a:pt x="96274" y="19825"/>
                </a:cubicBezTo>
                <a:lnTo>
                  <a:pt x="96274" y="15360"/>
                </a:lnTo>
                <a:cubicBezTo>
                  <a:pt x="96325" y="13189"/>
                  <a:pt x="97823" y="12002"/>
                  <a:pt x="99487" y="12002"/>
                </a:cubicBezTo>
                <a:cubicBezTo>
                  <a:pt x="100956" y="12002"/>
                  <a:pt x="102554" y="12927"/>
                  <a:pt x="103400" y="14916"/>
                </a:cubicBezTo>
                <a:cubicBezTo>
                  <a:pt x="104667" y="17893"/>
                  <a:pt x="107612" y="19951"/>
                  <a:pt x="111032" y="19951"/>
                </a:cubicBezTo>
                <a:cubicBezTo>
                  <a:pt x="114389" y="19951"/>
                  <a:pt x="117271" y="17956"/>
                  <a:pt x="118601" y="15106"/>
                </a:cubicBezTo>
                <a:lnTo>
                  <a:pt x="118601" y="15138"/>
                </a:lnTo>
                <a:cubicBezTo>
                  <a:pt x="119815" y="12827"/>
                  <a:pt x="121700" y="11944"/>
                  <a:pt x="123381" y="11944"/>
                </a:cubicBezTo>
                <a:cubicBezTo>
                  <a:pt x="123980" y="11944"/>
                  <a:pt x="124554" y="12056"/>
                  <a:pt x="125062" y="12256"/>
                </a:cubicBezTo>
                <a:cubicBezTo>
                  <a:pt x="125125" y="12288"/>
                  <a:pt x="125188" y="12319"/>
                  <a:pt x="125252" y="12351"/>
                </a:cubicBezTo>
                <a:cubicBezTo>
                  <a:pt x="125315" y="12383"/>
                  <a:pt x="125378" y="12414"/>
                  <a:pt x="125410" y="12414"/>
                </a:cubicBezTo>
                <a:cubicBezTo>
                  <a:pt x="125505" y="12478"/>
                  <a:pt x="125568" y="12509"/>
                  <a:pt x="125632" y="12541"/>
                </a:cubicBezTo>
                <a:cubicBezTo>
                  <a:pt x="126138" y="12858"/>
                  <a:pt x="126392" y="13238"/>
                  <a:pt x="126645" y="13396"/>
                </a:cubicBezTo>
                <a:cubicBezTo>
                  <a:pt x="127057" y="13744"/>
                  <a:pt x="127563" y="13966"/>
                  <a:pt x="128165" y="13966"/>
                </a:cubicBezTo>
                <a:cubicBezTo>
                  <a:pt x="129432" y="13966"/>
                  <a:pt x="130509" y="12921"/>
                  <a:pt x="130509" y="11623"/>
                </a:cubicBezTo>
                <a:cubicBezTo>
                  <a:pt x="130509" y="10324"/>
                  <a:pt x="129432" y="9279"/>
                  <a:pt x="128165" y="9279"/>
                </a:cubicBezTo>
                <a:cubicBezTo>
                  <a:pt x="127563" y="9279"/>
                  <a:pt x="127057" y="9469"/>
                  <a:pt x="126645" y="9817"/>
                </a:cubicBezTo>
                <a:cubicBezTo>
                  <a:pt x="126392" y="10007"/>
                  <a:pt x="126138" y="10356"/>
                  <a:pt x="125632" y="10704"/>
                </a:cubicBezTo>
                <a:cubicBezTo>
                  <a:pt x="125568" y="10736"/>
                  <a:pt x="125505" y="10768"/>
                  <a:pt x="125410" y="10799"/>
                </a:cubicBezTo>
                <a:cubicBezTo>
                  <a:pt x="125378" y="10831"/>
                  <a:pt x="125315" y="10863"/>
                  <a:pt x="125283" y="10894"/>
                </a:cubicBezTo>
                <a:cubicBezTo>
                  <a:pt x="125188" y="10926"/>
                  <a:pt x="125157" y="10958"/>
                  <a:pt x="125062" y="10958"/>
                </a:cubicBezTo>
                <a:cubicBezTo>
                  <a:pt x="124550" y="11167"/>
                  <a:pt x="123971" y="11284"/>
                  <a:pt x="123366" y="11284"/>
                </a:cubicBezTo>
                <a:cubicBezTo>
                  <a:pt x="121689" y="11284"/>
                  <a:pt x="119811" y="10388"/>
                  <a:pt x="118601" y="8107"/>
                </a:cubicBezTo>
                <a:cubicBezTo>
                  <a:pt x="117271" y="5257"/>
                  <a:pt x="114389" y="3294"/>
                  <a:pt x="111032" y="3294"/>
                </a:cubicBezTo>
                <a:cubicBezTo>
                  <a:pt x="107612" y="3294"/>
                  <a:pt x="104667" y="5352"/>
                  <a:pt x="103400" y="8329"/>
                </a:cubicBezTo>
                <a:lnTo>
                  <a:pt x="103400" y="8297"/>
                </a:lnTo>
                <a:cubicBezTo>
                  <a:pt x="102569" y="10287"/>
                  <a:pt x="100972" y="11211"/>
                  <a:pt x="99500" y="11211"/>
                </a:cubicBezTo>
                <a:cubicBezTo>
                  <a:pt x="97832" y="11211"/>
                  <a:pt x="96325" y="10024"/>
                  <a:pt x="96274" y="7854"/>
                </a:cubicBezTo>
                <a:lnTo>
                  <a:pt x="96274" y="3420"/>
                </a:lnTo>
                <a:cubicBezTo>
                  <a:pt x="96274" y="1520"/>
                  <a:pt x="94723" y="0"/>
                  <a:pt x="92822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6"/>
          <p:cNvSpPr/>
          <p:nvPr/>
        </p:nvSpPr>
        <p:spPr>
          <a:xfrm>
            <a:off x="3802375" y="3659101"/>
            <a:ext cx="437204" cy="437204"/>
          </a:xfrm>
          <a:custGeom>
            <a:avLst/>
            <a:gdLst/>
            <a:ahLst/>
            <a:cxnLst/>
            <a:rect l="l" t="t" r="r" b="b"/>
            <a:pathLst>
              <a:path w="13619" h="13619" extrusionOk="0">
                <a:moveTo>
                  <a:pt x="13618" y="6810"/>
                </a:moveTo>
                <a:cubicBezTo>
                  <a:pt x="13618" y="10578"/>
                  <a:pt x="10578" y="13618"/>
                  <a:pt x="6809" y="13618"/>
                </a:cubicBezTo>
                <a:cubicBezTo>
                  <a:pt x="3041" y="13618"/>
                  <a:pt x="0" y="10578"/>
                  <a:pt x="0" y="6810"/>
                </a:cubicBezTo>
                <a:cubicBezTo>
                  <a:pt x="0" y="3041"/>
                  <a:pt x="3041" y="1"/>
                  <a:pt x="6809" y="1"/>
                </a:cubicBezTo>
                <a:cubicBezTo>
                  <a:pt x="10578" y="1"/>
                  <a:pt x="13618" y="3041"/>
                  <a:pt x="13618" y="681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6"/>
          <p:cNvSpPr/>
          <p:nvPr/>
        </p:nvSpPr>
        <p:spPr>
          <a:xfrm>
            <a:off x="4531326" y="3838040"/>
            <a:ext cx="78298" cy="78298"/>
          </a:xfrm>
          <a:custGeom>
            <a:avLst/>
            <a:gdLst/>
            <a:ahLst/>
            <a:cxnLst/>
            <a:rect l="l" t="t" r="r" b="b"/>
            <a:pathLst>
              <a:path w="2439" h="2439" extrusionOk="0">
                <a:moveTo>
                  <a:pt x="2439" y="1236"/>
                </a:moveTo>
                <a:cubicBezTo>
                  <a:pt x="2439" y="1901"/>
                  <a:pt x="1900" y="2439"/>
                  <a:pt x="1203" y="2439"/>
                </a:cubicBezTo>
                <a:cubicBezTo>
                  <a:pt x="538" y="2439"/>
                  <a:pt x="0" y="1901"/>
                  <a:pt x="0" y="1236"/>
                </a:cubicBezTo>
                <a:cubicBezTo>
                  <a:pt x="0" y="571"/>
                  <a:pt x="538" y="0"/>
                  <a:pt x="1203" y="0"/>
                </a:cubicBezTo>
                <a:cubicBezTo>
                  <a:pt x="1900" y="0"/>
                  <a:pt x="2439" y="571"/>
                  <a:pt x="2439" y="1236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6"/>
          <p:cNvSpPr/>
          <p:nvPr/>
        </p:nvSpPr>
        <p:spPr>
          <a:xfrm>
            <a:off x="497230" y="3545233"/>
            <a:ext cx="3008293" cy="664939"/>
          </a:xfrm>
          <a:custGeom>
            <a:avLst/>
            <a:gdLst/>
            <a:ahLst/>
            <a:cxnLst/>
            <a:rect l="l" t="t" r="r" b="b"/>
            <a:pathLst>
              <a:path w="93709" h="20713" extrusionOk="0">
                <a:moveTo>
                  <a:pt x="2154" y="1"/>
                </a:moveTo>
                <a:cubicBezTo>
                  <a:pt x="982" y="1"/>
                  <a:pt x="0" y="983"/>
                  <a:pt x="0" y="2154"/>
                </a:cubicBezTo>
                <a:lnTo>
                  <a:pt x="0" y="18559"/>
                </a:lnTo>
                <a:cubicBezTo>
                  <a:pt x="0" y="19731"/>
                  <a:pt x="982" y="20712"/>
                  <a:pt x="2154" y="20712"/>
                </a:cubicBezTo>
                <a:lnTo>
                  <a:pt x="91555" y="20712"/>
                </a:lnTo>
                <a:cubicBezTo>
                  <a:pt x="92759" y="20712"/>
                  <a:pt x="93709" y="19731"/>
                  <a:pt x="93709" y="18559"/>
                </a:cubicBezTo>
                <a:lnTo>
                  <a:pt x="93709" y="2154"/>
                </a:lnTo>
                <a:cubicBezTo>
                  <a:pt x="93709" y="983"/>
                  <a:pt x="92727" y="1"/>
                  <a:pt x="915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6"/>
          <p:cNvSpPr/>
          <p:nvPr/>
        </p:nvSpPr>
        <p:spPr>
          <a:xfrm>
            <a:off x="3971138" y="3815665"/>
            <a:ext cx="99646" cy="99678"/>
          </a:xfrm>
          <a:custGeom>
            <a:avLst/>
            <a:gdLst/>
            <a:ahLst/>
            <a:cxnLst/>
            <a:rect l="l" t="t" r="r" b="b"/>
            <a:pathLst>
              <a:path w="3104" h="3105" extrusionOk="0">
                <a:moveTo>
                  <a:pt x="1552" y="317"/>
                </a:moveTo>
                <a:cubicBezTo>
                  <a:pt x="2249" y="317"/>
                  <a:pt x="2787" y="856"/>
                  <a:pt x="2787" y="1553"/>
                </a:cubicBezTo>
                <a:cubicBezTo>
                  <a:pt x="2787" y="2249"/>
                  <a:pt x="2249" y="2788"/>
                  <a:pt x="1552" y="2788"/>
                </a:cubicBezTo>
                <a:cubicBezTo>
                  <a:pt x="887" y="2788"/>
                  <a:pt x="317" y="2249"/>
                  <a:pt x="317" y="1553"/>
                </a:cubicBezTo>
                <a:cubicBezTo>
                  <a:pt x="317" y="856"/>
                  <a:pt x="855" y="317"/>
                  <a:pt x="1552" y="317"/>
                </a:cubicBezTo>
                <a:close/>
                <a:moveTo>
                  <a:pt x="1552" y="1"/>
                </a:moveTo>
                <a:cubicBezTo>
                  <a:pt x="697" y="1"/>
                  <a:pt x="0" y="697"/>
                  <a:pt x="0" y="1553"/>
                </a:cubicBezTo>
                <a:cubicBezTo>
                  <a:pt x="0" y="2408"/>
                  <a:pt x="697" y="3104"/>
                  <a:pt x="1552" y="3104"/>
                </a:cubicBezTo>
                <a:cubicBezTo>
                  <a:pt x="2407" y="3104"/>
                  <a:pt x="3104" y="2408"/>
                  <a:pt x="3104" y="1553"/>
                </a:cubicBezTo>
                <a:cubicBezTo>
                  <a:pt x="3104" y="697"/>
                  <a:pt x="2407" y="1"/>
                  <a:pt x="1552" y="1"/>
                </a:cubicBezTo>
                <a:close/>
              </a:path>
            </a:pathLst>
          </a:custGeom>
          <a:solidFill>
            <a:srgbClr val="CECECE"/>
          </a:solidFill>
          <a:ln w="237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6"/>
          <p:cNvSpPr/>
          <p:nvPr/>
        </p:nvSpPr>
        <p:spPr>
          <a:xfrm>
            <a:off x="3876596" y="3733322"/>
            <a:ext cx="289757" cy="288762"/>
          </a:xfrm>
          <a:custGeom>
            <a:avLst/>
            <a:gdLst/>
            <a:ahLst/>
            <a:cxnLst/>
            <a:rect l="l" t="t" r="r" b="b"/>
            <a:pathLst>
              <a:path w="9026" h="8995" extrusionOk="0">
                <a:moveTo>
                  <a:pt x="4497" y="317"/>
                </a:moveTo>
                <a:cubicBezTo>
                  <a:pt x="6809" y="317"/>
                  <a:pt x="8677" y="2186"/>
                  <a:pt x="8677" y="4498"/>
                </a:cubicBezTo>
                <a:cubicBezTo>
                  <a:pt x="8677" y="5923"/>
                  <a:pt x="7949" y="7221"/>
                  <a:pt x="6841" y="7949"/>
                </a:cubicBezTo>
                <a:cubicBezTo>
                  <a:pt x="6746" y="7411"/>
                  <a:pt x="6492" y="6936"/>
                  <a:pt x="6081" y="6588"/>
                </a:cubicBezTo>
                <a:cubicBezTo>
                  <a:pt x="5639" y="6176"/>
                  <a:pt x="5061" y="5983"/>
                  <a:pt x="4474" y="5983"/>
                </a:cubicBezTo>
                <a:cubicBezTo>
                  <a:pt x="4429" y="5983"/>
                  <a:pt x="4384" y="5984"/>
                  <a:pt x="4339" y="5986"/>
                </a:cubicBezTo>
                <a:cubicBezTo>
                  <a:pt x="3262" y="6049"/>
                  <a:pt x="2375" y="6873"/>
                  <a:pt x="2154" y="7981"/>
                </a:cubicBezTo>
                <a:cubicBezTo>
                  <a:pt x="1045" y="7221"/>
                  <a:pt x="317" y="5954"/>
                  <a:pt x="317" y="4498"/>
                </a:cubicBezTo>
                <a:cubicBezTo>
                  <a:pt x="317" y="2186"/>
                  <a:pt x="2185" y="317"/>
                  <a:pt x="4497" y="317"/>
                </a:cubicBezTo>
                <a:close/>
                <a:moveTo>
                  <a:pt x="4487" y="6299"/>
                </a:moveTo>
                <a:cubicBezTo>
                  <a:pt x="4986" y="6299"/>
                  <a:pt x="5477" y="6486"/>
                  <a:pt x="5859" y="6809"/>
                </a:cubicBezTo>
                <a:cubicBezTo>
                  <a:pt x="6271" y="7158"/>
                  <a:pt x="6492" y="7633"/>
                  <a:pt x="6556" y="8139"/>
                </a:cubicBezTo>
                <a:cubicBezTo>
                  <a:pt x="5922" y="8488"/>
                  <a:pt x="5210" y="8662"/>
                  <a:pt x="4501" y="8662"/>
                </a:cubicBezTo>
                <a:cubicBezTo>
                  <a:pt x="3793" y="8662"/>
                  <a:pt x="3088" y="8488"/>
                  <a:pt x="2470" y="8139"/>
                </a:cubicBezTo>
                <a:cubicBezTo>
                  <a:pt x="2597" y="7158"/>
                  <a:pt x="3389" y="6366"/>
                  <a:pt x="4371" y="6303"/>
                </a:cubicBezTo>
                <a:cubicBezTo>
                  <a:pt x="4409" y="6300"/>
                  <a:pt x="4448" y="6299"/>
                  <a:pt x="4487" y="6299"/>
                </a:cubicBezTo>
                <a:close/>
                <a:moveTo>
                  <a:pt x="4497" y="1"/>
                </a:moveTo>
                <a:cubicBezTo>
                  <a:pt x="2027" y="1"/>
                  <a:pt x="0" y="1996"/>
                  <a:pt x="0" y="4498"/>
                </a:cubicBezTo>
                <a:cubicBezTo>
                  <a:pt x="0" y="6113"/>
                  <a:pt x="855" y="7506"/>
                  <a:pt x="2122" y="8330"/>
                </a:cubicBezTo>
                <a:lnTo>
                  <a:pt x="2217" y="8361"/>
                </a:lnTo>
                <a:cubicBezTo>
                  <a:pt x="2217" y="8361"/>
                  <a:pt x="2217" y="8393"/>
                  <a:pt x="2249" y="8393"/>
                </a:cubicBezTo>
                <a:cubicBezTo>
                  <a:pt x="2312" y="8425"/>
                  <a:pt x="2375" y="8456"/>
                  <a:pt x="2470" y="8520"/>
                </a:cubicBezTo>
                <a:cubicBezTo>
                  <a:pt x="2502" y="8520"/>
                  <a:pt x="2534" y="8520"/>
                  <a:pt x="2534" y="8551"/>
                </a:cubicBezTo>
                <a:cubicBezTo>
                  <a:pt x="2660" y="8615"/>
                  <a:pt x="2819" y="8678"/>
                  <a:pt x="2945" y="8710"/>
                </a:cubicBezTo>
                <a:lnTo>
                  <a:pt x="3072" y="8773"/>
                </a:lnTo>
                <a:cubicBezTo>
                  <a:pt x="3135" y="8773"/>
                  <a:pt x="3199" y="8805"/>
                  <a:pt x="3262" y="8836"/>
                </a:cubicBezTo>
                <a:cubicBezTo>
                  <a:pt x="3325" y="8836"/>
                  <a:pt x="3420" y="8868"/>
                  <a:pt x="3484" y="8868"/>
                </a:cubicBezTo>
                <a:cubicBezTo>
                  <a:pt x="3547" y="8900"/>
                  <a:pt x="3610" y="8900"/>
                  <a:pt x="3674" y="8931"/>
                </a:cubicBezTo>
                <a:cubicBezTo>
                  <a:pt x="3769" y="8931"/>
                  <a:pt x="3895" y="8963"/>
                  <a:pt x="3990" y="8963"/>
                </a:cubicBezTo>
                <a:cubicBezTo>
                  <a:pt x="4022" y="8963"/>
                  <a:pt x="4054" y="8963"/>
                  <a:pt x="4117" y="8995"/>
                </a:cubicBezTo>
                <a:lnTo>
                  <a:pt x="4909" y="8995"/>
                </a:lnTo>
                <a:cubicBezTo>
                  <a:pt x="4941" y="8963"/>
                  <a:pt x="5004" y="8963"/>
                  <a:pt x="5036" y="8963"/>
                </a:cubicBezTo>
                <a:cubicBezTo>
                  <a:pt x="5131" y="8963"/>
                  <a:pt x="5226" y="8931"/>
                  <a:pt x="5321" y="8931"/>
                </a:cubicBezTo>
                <a:cubicBezTo>
                  <a:pt x="5416" y="8900"/>
                  <a:pt x="5479" y="8900"/>
                  <a:pt x="5542" y="8868"/>
                </a:cubicBezTo>
                <a:cubicBezTo>
                  <a:pt x="5606" y="8868"/>
                  <a:pt x="5669" y="8836"/>
                  <a:pt x="5732" y="8836"/>
                </a:cubicBezTo>
                <a:cubicBezTo>
                  <a:pt x="5796" y="8805"/>
                  <a:pt x="5891" y="8773"/>
                  <a:pt x="5954" y="8773"/>
                </a:cubicBezTo>
                <a:cubicBezTo>
                  <a:pt x="5986" y="8741"/>
                  <a:pt x="6017" y="8741"/>
                  <a:pt x="6081" y="8710"/>
                </a:cubicBezTo>
                <a:cubicBezTo>
                  <a:pt x="6207" y="8678"/>
                  <a:pt x="6334" y="8615"/>
                  <a:pt x="6461" y="8551"/>
                </a:cubicBezTo>
                <a:cubicBezTo>
                  <a:pt x="6492" y="8520"/>
                  <a:pt x="6524" y="8520"/>
                  <a:pt x="6556" y="8520"/>
                </a:cubicBezTo>
                <a:cubicBezTo>
                  <a:pt x="6619" y="8456"/>
                  <a:pt x="6682" y="8425"/>
                  <a:pt x="6777" y="8393"/>
                </a:cubicBezTo>
                <a:cubicBezTo>
                  <a:pt x="6777" y="8393"/>
                  <a:pt x="6777" y="8361"/>
                  <a:pt x="6809" y="8361"/>
                </a:cubicBezTo>
                <a:lnTo>
                  <a:pt x="6872" y="8330"/>
                </a:lnTo>
                <a:lnTo>
                  <a:pt x="6872" y="8298"/>
                </a:lnTo>
                <a:cubicBezTo>
                  <a:pt x="8171" y="7506"/>
                  <a:pt x="9026" y="6113"/>
                  <a:pt x="9026" y="4498"/>
                </a:cubicBezTo>
                <a:cubicBezTo>
                  <a:pt x="9026" y="1996"/>
                  <a:pt x="6999" y="1"/>
                  <a:pt x="4497" y="1"/>
                </a:cubicBezTo>
                <a:close/>
              </a:path>
            </a:pathLst>
          </a:custGeom>
          <a:solidFill>
            <a:srgbClr val="CECECE"/>
          </a:solidFill>
          <a:ln w="237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6"/>
          <p:cNvSpPr/>
          <p:nvPr/>
        </p:nvSpPr>
        <p:spPr>
          <a:xfrm>
            <a:off x="4973570" y="1865373"/>
            <a:ext cx="298906" cy="290142"/>
          </a:xfrm>
          <a:custGeom>
            <a:avLst/>
            <a:gdLst/>
            <a:ahLst/>
            <a:cxnLst/>
            <a:rect l="l" t="t" r="r" b="b"/>
            <a:pathLst>
              <a:path w="9311" h="9038" extrusionOk="0">
                <a:moveTo>
                  <a:pt x="3452" y="519"/>
                </a:moveTo>
                <a:cubicBezTo>
                  <a:pt x="3040" y="835"/>
                  <a:pt x="2692" y="1342"/>
                  <a:pt x="2439" y="1944"/>
                </a:cubicBezTo>
                <a:lnTo>
                  <a:pt x="1362" y="1944"/>
                </a:lnTo>
                <a:cubicBezTo>
                  <a:pt x="1710" y="1500"/>
                  <a:pt x="2122" y="1120"/>
                  <a:pt x="2629" y="835"/>
                </a:cubicBezTo>
                <a:cubicBezTo>
                  <a:pt x="2882" y="709"/>
                  <a:pt x="3167" y="582"/>
                  <a:pt x="3452" y="519"/>
                </a:cubicBezTo>
                <a:close/>
                <a:moveTo>
                  <a:pt x="4497" y="360"/>
                </a:moveTo>
                <a:lnTo>
                  <a:pt x="4497" y="1944"/>
                </a:lnTo>
                <a:lnTo>
                  <a:pt x="2787" y="1944"/>
                </a:lnTo>
                <a:cubicBezTo>
                  <a:pt x="3199" y="1025"/>
                  <a:pt x="3800" y="455"/>
                  <a:pt x="4497" y="360"/>
                </a:cubicBezTo>
                <a:close/>
                <a:moveTo>
                  <a:pt x="4814" y="360"/>
                </a:moveTo>
                <a:cubicBezTo>
                  <a:pt x="5479" y="455"/>
                  <a:pt x="6081" y="1025"/>
                  <a:pt x="6492" y="1944"/>
                </a:cubicBezTo>
                <a:lnTo>
                  <a:pt x="4814" y="1944"/>
                </a:lnTo>
                <a:lnTo>
                  <a:pt x="4814" y="360"/>
                </a:lnTo>
                <a:close/>
                <a:moveTo>
                  <a:pt x="5827" y="487"/>
                </a:moveTo>
                <a:cubicBezTo>
                  <a:pt x="6682" y="740"/>
                  <a:pt x="7411" y="1247"/>
                  <a:pt x="7949" y="1944"/>
                </a:cubicBezTo>
                <a:lnTo>
                  <a:pt x="6841" y="1944"/>
                </a:lnTo>
                <a:cubicBezTo>
                  <a:pt x="6587" y="1310"/>
                  <a:pt x="6239" y="835"/>
                  <a:pt x="5827" y="487"/>
                </a:cubicBezTo>
                <a:close/>
                <a:moveTo>
                  <a:pt x="2344" y="2260"/>
                </a:moveTo>
                <a:cubicBezTo>
                  <a:pt x="2122" y="2894"/>
                  <a:pt x="1995" y="3590"/>
                  <a:pt x="1964" y="4382"/>
                </a:cubicBezTo>
                <a:lnTo>
                  <a:pt x="475" y="4382"/>
                </a:lnTo>
                <a:cubicBezTo>
                  <a:pt x="475" y="4034"/>
                  <a:pt x="538" y="3685"/>
                  <a:pt x="633" y="3337"/>
                </a:cubicBezTo>
                <a:cubicBezTo>
                  <a:pt x="760" y="2957"/>
                  <a:pt x="918" y="2577"/>
                  <a:pt x="1140" y="2260"/>
                </a:cubicBezTo>
                <a:close/>
                <a:moveTo>
                  <a:pt x="4497" y="2260"/>
                </a:moveTo>
                <a:lnTo>
                  <a:pt x="4497" y="4382"/>
                </a:lnTo>
                <a:lnTo>
                  <a:pt x="2280" y="4382"/>
                </a:lnTo>
                <a:cubicBezTo>
                  <a:pt x="2312" y="3590"/>
                  <a:pt x="2439" y="2862"/>
                  <a:pt x="2660" y="2260"/>
                </a:cubicBezTo>
                <a:close/>
                <a:moveTo>
                  <a:pt x="6619" y="2260"/>
                </a:moveTo>
                <a:cubicBezTo>
                  <a:pt x="6841" y="2862"/>
                  <a:pt x="6999" y="3590"/>
                  <a:pt x="6999" y="4382"/>
                </a:cubicBezTo>
                <a:lnTo>
                  <a:pt x="4814" y="4382"/>
                </a:lnTo>
                <a:lnTo>
                  <a:pt x="4814" y="2260"/>
                </a:lnTo>
                <a:close/>
                <a:moveTo>
                  <a:pt x="8171" y="2260"/>
                </a:moveTo>
                <a:cubicBezTo>
                  <a:pt x="8234" y="2324"/>
                  <a:pt x="8297" y="2419"/>
                  <a:pt x="8329" y="2514"/>
                </a:cubicBezTo>
                <a:cubicBezTo>
                  <a:pt x="8646" y="3084"/>
                  <a:pt x="8836" y="3717"/>
                  <a:pt x="8836" y="4382"/>
                </a:cubicBezTo>
                <a:lnTo>
                  <a:pt x="7316" y="4382"/>
                </a:lnTo>
                <a:cubicBezTo>
                  <a:pt x="7316" y="3590"/>
                  <a:pt x="7189" y="2894"/>
                  <a:pt x="6967" y="2260"/>
                </a:cubicBezTo>
                <a:close/>
                <a:moveTo>
                  <a:pt x="1964" y="4699"/>
                </a:moveTo>
                <a:cubicBezTo>
                  <a:pt x="1995" y="5459"/>
                  <a:pt x="2122" y="6187"/>
                  <a:pt x="2344" y="6821"/>
                </a:cubicBezTo>
                <a:lnTo>
                  <a:pt x="1172" y="6821"/>
                </a:lnTo>
                <a:cubicBezTo>
                  <a:pt x="1109" y="6726"/>
                  <a:pt x="1045" y="6631"/>
                  <a:pt x="982" y="6536"/>
                </a:cubicBezTo>
                <a:cubicBezTo>
                  <a:pt x="665" y="5966"/>
                  <a:pt x="507" y="5332"/>
                  <a:pt x="475" y="4699"/>
                </a:cubicBezTo>
                <a:close/>
                <a:moveTo>
                  <a:pt x="4497" y="4699"/>
                </a:moveTo>
                <a:lnTo>
                  <a:pt x="4497" y="6821"/>
                </a:lnTo>
                <a:lnTo>
                  <a:pt x="2660" y="6821"/>
                </a:lnTo>
                <a:cubicBezTo>
                  <a:pt x="2439" y="6187"/>
                  <a:pt x="2312" y="5491"/>
                  <a:pt x="2280" y="4699"/>
                </a:cubicBezTo>
                <a:close/>
                <a:moveTo>
                  <a:pt x="6999" y="4699"/>
                </a:moveTo>
                <a:cubicBezTo>
                  <a:pt x="6999" y="5459"/>
                  <a:pt x="6841" y="6187"/>
                  <a:pt x="6619" y="6821"/>
                </a:cubicBezTo>
                <a:lnTo>
                  <a:pt x="4814" y="6821"/>
                </a:lnTo>
                <a:lnTo>
                  <a:pt x="4814" y="4699"/>
                </a:lnTo>
                <a:close/>
                <a:moveTo>
                  <a:pt x="8836" y="4699"/>
                </a:moveTo>
                <a:cubicBezTo>
                  <a:pt x="8804" y="5016"/>
                  <a:pt x="8772" y="5364"/>
                  <a:pt x="8677" y="5681"/>
                </a:cubicBezTo>
                <a:cubicBezTo>
                  <a:pt x="8551" y="6092"/>
                  <a:pt x="8392" y="6472"/>
                  <a:pt x="8171" y="6821"/>
                </a:cubicBezTo>
                <a:lnTo>
                  <a:pt x="6967" y="6821"/>
                </a:lnTo>
                <a:cubicBezTo>
                  <a:pt x="7157" y="6187"/>
                  <a:pt x="7316" y="5459"/>
                  <a:pt x="7316" y="4699"/>
                </a:cubicBezTo>
                <a:close/>
                <a:moveTo>
                  <a:pt x="2470" y="7137"/>
                </a:moveTo>
                <a:cubicBezTo>
                  <a:pt x="2692" y="7707"/>
                  <a:pt x="3009" y="8151"/>
                  <a:pt x="3357" y="8499"/>
                </a:cubicBezTo>
                <a:cubicBezTo>
                  <a:pt x="2565" y="8246"/>
                  <a:pt x="1900" y="7771"/>
                  <a:pt x="1394" y="7137"/>
                </a:cubicBezTo>
                <a:close/>
                <a:moveTo>
                  <a:pt x="7917" y="7137"/>
                </a:moveTo>
                <a:cubicBezTo>
                  <a:pt x="7601" y="7549"/>
                  <a:pt x="7157" y="7929"/>
                  <a:pt x="6682" y="8182"/>
                </a:cubicBezTo>
                <a:cubicBezTo>
                  <a:pt x="6429" y="8309"/>
                  <a:pt x="6176" y="8436"/>
                  <a:pt x="5922" y="8499"/>
                </a:cubicBezTo>
                <a:cubicBezTo>
                  <a:pt x="6271" y="8182"/>
                  <a:pt x="6587" y="7707"/>
                  <a:pt x="6841" y="7137"/>
                </a:cubicBezTo>
                <a:close/>
                <a:moveTo>
                  <a:pt x="4497" y="7137"/>
                </a:moveTo>
                <a:lnTo>
                  <a:pt x="4497" y="8689"/>
                </a:lnTo>
                <a:lnTo>
                  <a:pt x="4370" y="8689"/>
                </a:lnTo>
                <a:cubicBezTo>
                  <a:pt x="3737" y="8562"/>
                  <a:pt x="3167" y="7961"/>
                  <a:pt x="2787" y="7137"/>
                </a:cubicBezTo>
                <a:close/>
                <a:moveTo>
                  <a:pt x="6492" y="7137"/>
                </a:moveTo>
                <a:cubicBezTo>
                  <a:pt x="6112" y="7961"/>
                  <a:pt x="5574" y="8562"/>
                  <a:pt x="4940" y="8689"/>
                </a:cubicBezTo>
                <a:lnTo>
                  <a:pt x="4814" y="8689"/>
                </a:lnTo>
                <a:lnTo>
                  <a:pt x="4814" y="7137"/>
                </a:lnTo>
                <a:close/>
                <a:moveTo>
                  <a:pt x="4663" y="1"/>
                </a:moveTo>
                <a:cubicBezTo>
                  <a:pt x="3911" y="1"/>
                  <a:pt x="3174" y="184"/>
                  <a:pt x="2502" y="550"/>
                </a:cubicBezTo>
                <a:cubicBezTo>
                  <a:pt x="1425" y="1152"/>
                  <a:pt x="665" y="2102"/>
                  <a:pt x="317" y="3242"/>
                </a:cubicBezTo>
                <a:cubicBezTo>
                  <a:pt x="0" y="4414"/>
                  <a:pt x="127" y="5617"/>
                  <a:pt x="697" y="6694"/>
                </a:cubicBezTo>
                <a:cubicBezTo>
                  <a:pt x="1299" y="7739"/>
                  <a:pt x="2249" y="8499"/>
                  <a:pt x="3389" y="8847"/>
                </a:cubicBezTo>
                <a:cubicBezTo>
                  <a:pt x="3705" y="8942"/>
                  <a:pt x="4022" y="8974"/>
                  <a:pt x="4339" y="9006"/>
                </a:cubicBezTo>
                <a:cubicBezTo>
                  <a:pt x="4434" y="9037"/>
                  <a:pt x="4529" y="9037"/>
                  <a:pt x="4655" y="9037"/>
                </a:cubicBezTo>
                <a:cubicBezTo>
                  <a:pt x="4750" y="9037"/>
                  <a:pt x="4877" y="9037"/>
                  <a:pt x="5004" y="9006"/>
                </a:cubicBezTo>
                <a:cubicBezTo>
                  <a:pt x="5637" y="8942"/>
                  <a:pt x="6239" y="8784"/>
                  <a:pt x="6841" y="8467"/>
                </a:cubicBezTo>
                <a:cubicBezTo>
                  <a:pt x="7886" y="7897"/>
                  <a:pt x="8646" y="6916"/>
                  <a:pt x="8994" y="5776"/>
                </a:cubicBezTo>
                <a:cubicBezTo>
                  <a:pt x="9311" y="4604"/>
                  <a:pt x="9184" y="3400"/>
                  <a:pt x="8614" y="2355"/>
                </a:cubicBezTo>
                <a:cubicBezTo>
                  <a:pt x="8044" y="1279"/>
                  <a:pt x="7062" y="519"/>
                  <a:pt x="5922" y="170"/>
                </a:cubicBezTo>
                <a:cubicBezTo>
                  <a:pt x="5504" y="57"/>
                  <a:pt x="5081" y="1"/>
                  <a:pt x="4663" y="1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6"/>
          <p:cNvSpPr/>
          <p:nvPr/>
        </p:nvSpPr>
        <p:spPr>
          <a:xfrm>
            <a:off x="4973570" y="1860654"/>
            <a:ext cx="298906" cy="294861"/>
          </a:xfrm>
          <a:custGeom>
            <a:avLst/>
            <a:gdLst/>
            <a:ahLst/>
            <a:cxnLst/>
            <a:rect l="l" t="t" r="r" b="b"/>
            <a:pathLst>
              <a:path w="9311" h="9185" fill="none" extrusionOk="0">
                <a:moveTo>
                  <a:pt x="8614" y="2502"/>
                </a:moveTo>
                <a:cubicBezTo>
                  <a:pt x="8044" y="1426"/>
                  <a:pt x="7062" y="666"/>
                  <a:pt x="5922" y="317"/>
                </a:cubicBezTo>
                <a:cubicBezTo>
                  <a:pt x="4750" y="0"/>
                  <a:pt x="3547" y="127"/>
                  <a:pt x="2502" y="697"/>
                </a:cubicBezTo>
                <a:cubicBezTo>
                  <a:pt x="1425" y="1299"/>
                  <a:pt x="665" y="2249"/>
                  <a:pt x="317" y="3389"/>
                </a:cubicBezTo>
                <a:cubicBezTo>
                  <a:pt x="0" y="4561"/>
                  <a:pt x="127" y="5764"/>
                  <a:pt x="697" y="6841"/>
                </a:cubicBezTo>
                <a:cubicBezTo>
                  <a:pt x="1299" y="7886"/>
                  <a:pt x="2249" y="8646"/>
                  <a:pt x="3389" y="8994"/>
                </a:cubicBezTo>
                <a:cubicBezTo>
                  <a:pt x="3705" y="9089"/>
                  <a:pt x="4022" y="9121"/>
                  <a:pt x="4339" y="9153"/>
                </a:cubicBezTo>
                <a:cubicBezTo>
                  <a:pt x="4434" y="9184"/>
                  <a:pt x="4529" y="9184"/>
                  <a:pt x="4655" y="9184"/>
                </a:cubicBezTo>
                <a:cubicBezTo>
                  <a:pt x="4750" y="9184"/>
                  <a:pt x="4877" y="9184"/>
                  <a:pt x="5004" y="9153"/>
                </a:cubicBezTo>
                <a:cubicBezTo>
                  <a:pt x="5637" y="9089"/>
                  <a:pt x="6239" y="8931"/>
                  <a:pt x="6841" y="8614"/>
                </a:cubicBezTo>
                <a:cubicBezTo>
                  <a:pt x="7886" y="8044"/>
                  <a:pt x="8646" y="7063"/>
                  <a:pt x="8994" y="5923"/>
                </a:cubicBezTo>
                <a:cubicBezTo>
                  <a:pt x="9311" y="4751"/>
                  <a:pt x="9184" y="3547"/>
                  <a:pt x="8614" y="2502"/>
                </a:cubicBezTo>
                <a:close/>
                <a:moveTo>
                  <a:pt x="8836" y="4529"/>
                </a:moveTo>
                <a:lnTo>
                  <a:pt x="7316" y="4529"/>
                </a:lnTo>
                <a:cubicBezTo>
                  <a:pt x="7316" y="3737"/>
                  <a:pt x="7189" y="3041"/>
                  <a:pt x="6967" y="2407"/>
                </a:cubicBezTo>
                <a:lnTo>
                  <a:pt x="8171" y="2407"/>
                </a:lnTo>
                <a:cubicBezTo>
                  <a:pt x="8234" y="2471"/>
                  <a:pt x="8297" y="2566"/>
                  <a:pt x="8329" y="2661"/>
                </a:cubicBezTo>
                <a:cubicBezTo>
                  <a:pt x="8646" y="3231"/>
                  <a:pt x="8836" y="3864"/>
                  <a:pt x="8836" y="4529"/>
                </a:cubicBezTo>
                <a:close/>
                <a:moveTo>
                  <a:pt x="4940" y="8836"/>
                </a:moveTo>
                <a:cubicBezTo>
                  <a:pt x="4877" y="8836"/>
                  <a:pt x="4845" y="8836"/>
                  <a:pt x="4814" y="8836"/>
                </a:cubicBezTo>
                <a:lnTo>
                  <a:pt x="4814" y="7284"/>
                </a:lnTo>
                <a:lnTo>
                  <a:pt x="6492" y="7284"/>
                </a:lnTo>
                <a:cubicBezTo>
                  <a:pt x="6112" y="8108"/>
                  <a:pt x="5574" y="8709"/>
                  <a:pt x="4940" y="8836"/>
                </a:cubicBezTo>
                <a:close/>
                <a:moveTo>
                  <a:pt x="2787" y="7284"/>
                </a:moveTo>
                <a:lnTo>
                  <a:pt x="4497" y="7284"/>
                </a:lnTo>
                <a:lnTo>
                  <a:pt x="4497" y="8836"/>
                </a:lnTo>
                <a:cubicBezTo>
                  <a:pt x="4434" y="8836"/>
                  <a:pt x="4402" y="8836"/>
                  <a:pt x="4370" y="8836"/>
                </a:cubicBezTo>
                <a:cubicBezTo>
                  <a:pt x="3737" y="8709"/>
                  <a:pt x="3167" y="8108"/>
                  <a:pt x="2787" y="7284"/>
                </a:cubicBezTo>
                <a:close/>
                <a:moveTo>
                  <a:pt x="4814" y="507"/>
                </a:moveTo>
                <a:cubicBezTo>
                  <a:pt x="5479" y="602"/>
                  <a:pt x="6081" y="1172"/>
                  <a:pt x="6492" y="2091"/>
                </a:cubicBezTo>
                <a:lnTo>
                  <a:pt x="4814" y="2091"/>
                </a:lnTo>
                <a:close/>
                <a:moveTo>
                  <a:pt x="4497" y="507"/>
                </a:moveTo>
                <a:lnTo>
                  <a:pt x="4497" y="2091"/>
                </a:lnTo>
                <a:lnTo>
                  <a:pt x="2787" y="2091"/>
                </a:lnTo>
                <a:cubicBezTo>
                  <a:pt x="3199" y="1172"/>
                  <a:pt x="3800" y="602"/>
                  <a:pt x="4497" y="507"/>
                </a:cubicBezTo>
                <a:close/>
                <a:moveTo>
                  <a:pt x="4497" y="2407"/>
                </a:moveTo>
                <a:lnTo>
                  <a:pt x="4497" y="4529"/>
                </a:lnTo>
                <a:lnTo>
                  <a:pt x="2280" y="4529"/>
                </a:lnTo>
                <a:cubicBezTo>
                  <a:pt x="2312" y="3737"/>
                  <a:pt x="2439" y="3009"/>
                  <a:pt x="2660" y="2407"/>
                </a:cubicBezTo>
                <a:close/>
                <a:moveTo>
                  <a:pt x="4497" y="4846"/>
                </a:moveTo>
                <a:lnTo>
                  <a:pt x="4497" y="6968"/>
                </a:lnTo>
                <a:lnTo>
                  <a:pt x="2660" y="6968"/>
                </a:lnTo>
                <a:cubicBezTo>
                  <a:pt x="2439" y="6334"/>
                  <a:pt x="2312" y="5638"/>
                  <a:pt x="2280" y="4846"/>
                </a:cubicBezTo>
                <a:close/>
                <a:moveTo>
                  <a:pt x="4814" y="6968"/>
                </a:moveTo>
                <a:lnTo>
                  <a:pt x="4814" y="4846"/>
                </a:lnTo>
                <a:lnTo>
                  <a:pt x="6999" y="4846"/>
                </a:lnTo>
                <a:cubicBezTo>
                  <a:pt x="6999" y="5606"/>
                  <a:pt x="6841" y="6334"/>
                  <a:pt x="6619" y="6968"/>
                </a:cubicBezTo>
                <a:close/>
                <a:moveTo>
                  <a:pt x="4814" y="4529"/>
                </a:moveTo>
                <a:lnTo>
                  <a:pt x="4814" y="2407"/>
                </a:lnTo>
                <a:lnTo>
                  <a:pt x="6619" y="2407"/>
                </a:lnTo>
                <a:cubicBezTo>
                  <a:pt x="6841" y="3009"/>
                  <a:pt x="6999" y="3737"/>
                  <a:pt x="6999" y="4529"/>
                </a:cubicBezTo>
                <a:close/>
                <a:moveTo>
                  <a:pt x="7949" y="2091"/>
                </a:moveTo>
                <a:lnTo>
                  <a:pt x="6841" y="2091"/>
                </a:lnTo>
                <a:cubicBezTo>
                  <a:pt x="6587" y="1457"/>
                  <a:pt x="6239" y="982"/>
                  <a:pt x="5827" y="634"/>
                </a:cubicBezTo>
                <a:lnTo>
                  <a:pt x="5827" y="634"/>
                </a:lnTo>
                <a:cubicBezTo>
                  <a:pt x="6682" y="887"/>
                  <a:pt x="7411" y="1394"/>
                  <a:pt x="7949" y="2091"/>
                </a:cubicBezTo>
                <a:close/>
                <a:moveTo>
                  <a:pt x="2629" y="982"/>
                </a:moveTo>
                <a:cubicBezTo>
                  <a:pt x="2882" y="856"/>
                  <a:pt x="3167" y="729"/>
                  <a:pt x="3452" y="666"/>
                </a:cubicBezTo>
                <a:cubicBezTo>
                  <a:pt x="3040" y="982"/>
                  <a:pt x="2692" y="1489"/>
                  <a:pt x="2439" y="2091"/>
                </a:cubicBezTo>
                <a:lnTo>
                  <a:pt x="1362" y="2091"/>
                </a:lnTo>
                <a:cubicBezTo>
                  <a:pt x="1710" y="1647"/>
                  <a:pt x="2122" y="1267"/>
                  <a:pt x="2629" y="982"/>
                </a:cubicBezTo>
                <a:close/>
                <a:moveTo>
                  <a:pt x="1140" y="2407"/>
                </a:moveTo>
                <a:lnTo>
                  <a:pt x="2344" y="2407"/>
                </a:lnTo>
                <a:cubicBezTo>
                  <a:pt x="2122" y="3041"/>
                  <a:pt x="1995" y="3737"/>
                  <a:pt x="1964" y="4529"/>
                </a:cubicBezTo>
                <a:lnTo>
                  <a:pt x="475" y="4529"/>
                </a:lnTo>
                <a:cubicBezTo>
                  <a:pt x="475" y="4181"/>
                  <a:pt x="538" y="3832"/>
                  <a:pt x="633" y="3484"/>
                </a:cubicBezTo>
                <a:cubicBezTo>
                  <a:pt x="760" y="3104"/>
                  <a:pt x="918" y="2724"/>
                  <a:pt x="1140" y="2407"/>
                </a:cubicBezTo>
                <a:close/>
                <a:moveTo>
                  <a:pt x="475" y="4846"/>
                </a:moveTo>
                <a:lnTo>
                  <a:pt x="1964" y="4846"/>
                </a:lnTo>
                <a:cubicBezTo>
                  <a:pt x="1995" y="5606"/>
                  <a:pt x="2122" y="6334"/>
                  <a:pt x="2344" y="6968"/>
                </a:cubicBezTo>
                <a:lnTo>
                  <a:pt x="1172" y="6968"/>
                </a:lnTo>
                <a:cubicBezTo>
                  <a:pt x="1109" y="6873"/>
                  <a:pt x="1045" y="6778"/>
                  <a:pt x="982" y="6683"/>
                </a:cubicBezTo>
                <a:cubicBezTo>
                  <a:pt x="665" y="6113"/>
                  <a:pt x="507" y="5479"/>
                  <a:pt x="475" y="4846"/>
                </a:cubicBezTo>
                <a:close/>
                <a:moveTo>
                  <a:pt x="1394" y="7284"/>
                </a:moveTo>
                <a:lnTo>
                  <a:pt x="2470" y="7284"/>
                </a:lnTo>
                <a:cubicBezTo>
                  <a:pt x="2692" y="7854"/>
                  <a:pt x="3009" y="8298"/>
                  <a:pt x="3357" y="8646"/>
                </a:cubicBezTo>
                <a:cubicBezTo>
                  <a:pt x="2565" y="8393"/>
                  <a:pt x="1900" y="7918"/>
                  <a:pt x="1394" y="7284"/>
                </a:cubicBezTo>
                <a:close/>
                <a:moveTo>
                  <a:pt x="6682" y="8329"/>
                </a:moveTo>
                <a:cubicBezTo>
                  <a:pt x="6429" y="8456"/>
                  <a:pt x="6176" y="8583"/>
                  <a:pt x="5922" y="8646"/>
                </a:cubicBezTo>
                <a:cubicBezTo>
                  <a:pt x="6271" y="8329"/>
                  <a:pt x="6587" y="7854"/>
                  <a:pt x="6841" y="7284"/>
                </a:cubicBezTo>
                <a:lnTo>
                  <a:pt x="7917" y="7284"/>
                </a:lnTo>
                <a:cubicBezTo>
                  <a:pt x="7601" y="7696"/>
                  <a:pt x="7157" y="8076"/>
                  <a:pt x="6682" y="8329"/>
                </a:cubicBezTo>
                <a:close/>
                <a:moveTo>
                  <a:pt x="8171" y="6968"/>
                </a:moveTo>
                <a:lnTo>
                  <a:pt x="6967" y="6968"/>
                </a:lnTo>
                <a:cubicBezTo>
                  <a:pt x="7157" y="6334"/>
                  <a:pt x="7316" y="5606"/>
                  <a:pt x="7316" y="4846"/>
                </a:cubicBezTo>
                <a:lnTo>
                  <a:pt x="8836" y="4846"/>
                </a:lnTo>
                <a:cubicBezTo>
                  <a:pt x="8804" y="5163"/>
                  <a:pt x="8772" y="5511"/>
                  <a:pt x="8677" y="5828"/>
                </a:cubicBezTo>
                <a:cubicBezTo>
                  <a:pt x="8551" y="6239"/>
                  <a:pt x="8392" y="6619"/>
                  <a:pt x="8171" y="6968"/>
                </a:cubicBezTo>
                <a:close/>
              </a:path>
            </a:pathLst>
          </a:custGeom>
          <a:noFill/>
          <a:ln w="2375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6"/>
          <p:cNvSpPr txBox="1"/>
          <p:nvPr/>
        </p:nvSpPr>
        <p:spPr>
          <a:xfrm>
            <a:off x="59617" y="95252"/>
            <a:ext cx="538106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k-KZ" sz="16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КВАЛИФИКАЦИОННЫЕ  КАТЕГОРИИ ПЕДАГОГОВ</a:t>
            </a:r>
          </a:p>
        </p:txBody>
      </p:sp>
      <p:sp>
        <p:nvSpPr>
          <p:cNvPr id="1457" name="Google Shape;1457;p16"/>
          <p:cNvSpPr txBox="1"/>
          <p:nvPr/>
        </p:nvSpPr>
        <p:spPr>
          <a:xfrm>
            <a:off x="222430" y="1093998"/>
            <a:ext cx="3254069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1600" dirty="0">
                <a:latin typeface="Fira Sans Medium"/>
                <a:ea typeface="Fira Sans Medium"/>
                <a:cs typeface="Fira Sans Medium"/>
                <a:sym typeface="Fira Sans Medium"/>
              </a:rPr>
              <a:t>«ПЕДАГОГ-СТАЖЕР» </a:t>
            </a:r>
          </a:p>
        </p:txBody>
      </p:sp>
      <p:sp>
        <p:nvSpPr>
          <p:cNvPr id="1458" name="Google Shape;1458;p16"/>
          <p:cNvSpPr txBox="1"/>
          <p:nvPr/>
        </p:nvSpPr>
        <p:spPr>
          <a:xfrm>
            <a:off x="-1101779" y="1326481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kk-KZ" dirty="0">
                <a:latin typeface="Fira Sans"/>
                <a:ea typeface="Fira Sans"/>
                <a:cs typeface="Fira Sans"/>
                <a:sym typeface="Fira Sans"/>
              </a:rPr>
              <a:t>- НА 1 ГОД</a:t>
            </a:r>
          </a:p>
        </p:txBody>
      </p:sp>
      <p:sp>
        <p:nvSpPr>
          <p:cNvPr id="1459" name="Google Shape;1459;p16"/>
          <p:cNvSpPr txBox="1"/>
          <p:nvPr/>
        </p:nvSpPr>
        <p:spPr>
          <a:xfrm>
            <a:off x="605127" y="2358662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1600" dirty="0">
                <a:latin typeface="Fira Sans Medium"/>
                <a:ea typeface="Fira Sans Medium"/>
                <a:cs typeface="Fira Sans Medium"/>
                <a:sym typeface="Fira Sans Medium"/>
              </a:rPr>
              <a:t> «ПЕДАГОГ» </a:t>
            </a:r>
            <a:endParaRPr sz="16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0" name="Google Shape;1460;p16"/>
          <p:cNvSpPr txBox="1"/>
          <p:nvPr/>
        </p:nvSpPr>
        <p:spPr>
          <a:xfrm>
            <a:off x="-539024" y="2571750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kk-KZ" dirty="0">
                <a:latin typeface="Fira Sans"/>
                <a:ea typeface="Fira Sans"/>
                <a:cs typeface="Fira Sans"/>
                <a:sym typeface="Fira Sans"/>
              </a:rPr>
              <a:t>- НЕ МЕНЕЕ 1 ГОДА 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61" name="Google Shape;1461;p16"/>
          <p:cNvSpPr txBox="1"/>
          <p:nvPr/>
        </p:nvSpPr>
        <p:spPr>
          <a:xfrm>
            <a:off x="605139" y="3621949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1600" dirty="0">
                <a:latin typeface="Fira Sans Medium"/>
                <a:ea typeface="Fira Sans Medium"/>
                <a:cs typeface="Fira Sans Medium"/>
                <a:sym typeface="Fira Sans Medium"/>
              </a:rPr>
              <a:t>«ПЕДАГОГ-МОДЕРАТОР» </a:t>
            </a:r>
            <a:endParaRPr sz="16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2" name="Google Shape;1462;p16"/>
          <p:cNvSpPr txBox="1"/>
          <p:nvPr/>
        </p:nvSpPr>
        <p:spPr>
          <a:xfrm>
            <a:off x="-602524" y="3867013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kk-KZ" dirty="0">
                <a:latin typeface="Fira Sans"/>
                <a:ea typeface="Fira Sans"/>
                <a:cs typeface="Fira Sans"/>
                <a:sym typeface="Fira Sans"/>
              </a:rPr>
              <a:t>- НЕ МЕНЕЕ 2 ЛЕТ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65" name="Google Shape;1465;p16"/>
          <p:cNvSpPr txBox="1"/>
          <p:nvPr/>
        </p:nvSpPr>
        <p:spPr>
          <a:xfrm>
            <a:off x="5775852" y="1750670"/>
            <a:ext cx="287904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dirty="0">
                <a:latin typeface="Fira Sans Medium"/>
                <a:ea typeface="Fira Sans Medium"/>
                <a:cs typeface="Fira Sans Medium"/>
                <a:sym typeface="Fira Sans Medium"/>
              </a:rPr>
              <a:t> «ПЕДАГОГ-ЭКСПЕРТ» </a:t>
            </a:r>
            <a:endParaRPr sz="16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6" name="Google Shape;1466;p16"/>
          <p:cNvSpPr txBox="1"/>
          <p:nvPr/>
        </p:nvSpPr>
        <p:spPr>
          <a:xfrm>
            <a:off x="5775852" y="1964188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kk-KZ" dirty="0">
                <a:latin typeface="Fira Sans"/>
                <a:ea typeface="Fira Sans"/>
                <a:cs typeface="Fira Sans"/>
                <a:sym typeface="Fira Sans"/>
              </a:rPr>
              <a:t>- НЕ МЕНЕЕ 3 ЛЕТ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67" name="Google Shape;1467;p16"/>
          <p:cNvSpPr txBox="1"/>
          <p:nvPr/>
        </p:nvSpPr>
        <p:spPr>
          <a:xfrm>
            <a:off x="5775864" y="2989362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500" dirty="0">
                <a:latin typeface="Fira Sans Medium"/>
                <a:ea typeface="Fira Sans Medium"/>
                <a:cs typeface="Fira Sans Medium"/>
                <a:sym typeface="Fira Sans Medium"/>
              </a:rPr>
              <a:t>«ПЕДАГОГ-ИССЛЕДОВАТЕЛЬ» </a:t>
            </a:r>
            <a:endParaRPr sz="15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68" name="Google Shape;1468;p16"/>
          <p:cNvSpPr txBox="1"/>
          <p:nvPr/>
        </p:nvSpPr>
        <p:spPr>
          <a:xfrm>
            <a:off x="5775852" y="3205721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kk-KZ" dirty="0">
                <a:latin typeface="Fira Sans"/>
                <a:ea typeface="Fira Sans"/>
                <a:cs typeface="Fira Sans"/>
                <a:sym typeface="Fira Sans"/>
              </a:rPr>
              <a:t>- НЕ МЕНЕЕ 5 ЛЕТ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92" name="Google Shape;1417;p16">
            <a:extLst>
              <a:ext uri="{FF2B5EF4-FFF2-40B4-BE49-F238E27FC236}">
                <a16:creationId xmlns:a16="http://schemas.microsoft.com/office/drawing/2014/main" xmlns="" id="{578C238E-00D6-4EA3-BB22-64E57F1BFA58}"/>
              </a:ext>
            </a:extLst>
          </p:cNvPr>
          <p:cNvSpPr/>
          <p:nvPr/>
        </p:nvSpPr>
        <p:spPr>
          <a:xfrm>
            <a:off x="4498774" y="4088040"/>
            <a:ext cx="4188670" cy="746255"/>
          </a:xfrm>
          <a:custGeom>
            <a:avLst/>
            <a:gdLst/>
            <a:ahLst/>
            <a:cxnLst/>
            <a:rect l="l" t="t" r="r" b="b"/>
            <a:pathLst>
              <a:path w="130478" h="23246" extrusionOk="0">
                <a:moveTo>
                  <a:pt x="37655" y="1"/>
                </a:moveTo>
                <a:cubicBezTo>
                  <a:pt x="35755" y="1"/>
                  <a:pt x="34235" y="1521"/>
                  <a:pt x="34235" y="3421"/>
                </a:cubicBezTo>
                <a:lnTo>
                  <a:pt x="34235" y="7886"/>
                </a:lnTo>
                <a:cubicBezTo>
                  <a:pt x="34184" y="10056"/>
                  <a:pt x="32677" y="11243"/>
                  <a:pt x="31005" y="11243"/>
                </a:cubicBezTo>
                <a:cubicBezTo>
                  <a:pt x="29529" y="11243"/>
                  <a:pt x="27924" y="10319"/>
                  <a:pt x="27078" y="8330"/>
                </a:cubicBezTo>
                <a:cubicBezTo>
                  <a:pt x="25811" y="5384"/>
                  <a:pt x="22866" y="3294"/>
                  <a:pt x="19445" y="3294"/>
                </a:cubicBezTo>
                <a:cubicBezTo>
                  <a:pt x="16089" y="3294"/>
                  <a:pt x="13207" y="5289"/>
                  <a:pt x="11877" y="8140"/>
                </a:cubicBezTo>
                <a:lnTo>
                  <a:pt x="11877" y="8108"/>
                </a:lnTo>
                <a:cubicBezTo>
                  <a:pt x="10663" y="10419"/>
                  <a:pt x="8778" y="11302"/>
                  <a:pt x="7097" y="11302"/>
                </a:cubicBezTo>
                <a:cubicBezTo>
                  <a:pt x="6497" y="11302"/>
                  <a:pt x="5924" y="11190"/>
                  <a:pt x="5416" y="10990"/>
                </a:cubicBezTo>
                <a:cubicBezTo>
                  <a:pt x="5353" y="10958"/>
                  <a:pt x="5289" y="10926"/>
                  <a:pt x="5226" y="10895"/>
                </a:cubicBezTo>
                <a:cubicBezTo>
                  <a:pt x="5163" y="10863"/>
                  <a:pt x="5099" y="10831"/>
                  <a:pt x="5068" y="10831"/>
                </a:cubicBezTo>
                <a:cubicBezTo>
                  <a:pt x="5004" y="10768"/>
                  <a:pt x="4909" y="10736"/>
                  <a:pt x="4846" y="10705"/>
                </a:cubicBezTo>
                <a:cubicBezTo>
                  <a:pt x="4339" y="10388"/>
                  <a:pt x="4086" y="10008"/>
                  <a:pt x="3833" y="9850"/>
                </a:cubicBezTo>
                <a:cubicBezTo>
                  <a:pt x="3421" y="9501"/>
                  <a:pt x="2914" y="9280"/>
                  <a:pt x="2344" y="9280"/>
                </a:cubicBezTo>
                <a:cubicBezTo>
                  <a:pt x="1046" y="9280"/>
                  <a:pt x="1" y="10325"/>
                  <a:pt x="1" y="11623"/>
                </a:cubicBezTo>
                <a:cubicBezTo>
                  <a:pt x="1" y="12922"/>
                  <a:pt x="1046" y="13967"/>
                  <a:pt x="2344" y="13967"/>
                </a:cubicBezTo>
                <a:cubicBezTo>
                  <a:pt x="2914" y="13967"/>
                  <a:pt x="3421" y="13777"/>
                  <a:pt x="3833" y="13428"/>
                </a:cubicBezTo>
                <a:cubicBezTo>
                  <a:pt x="4086" y="13238"/>
                  <a:pt x="4339" y="12890"/>
                  <a:pt x="4846" y="12573"/>
                </a:cubicBezTo>
                <a:cubicBezTo>
                  <a:pt x="4846" y="12573"/>
                  <a:pt x="4846" y="12541"/>
                  <a:pt x="4846" y="12541"/>
                </a:cubicBezTo>
                <a:cubicBezTo>
                  <a:pt x="4909" y="12510"/>
                  <a:pt x="4973" y="12478"/>
                  <a:pt x="5068" y="12446"/>
                </a:cubicBezTo>
                <a:cubicBezTo>
                  <a:pt x="5099" y="12415"/>
                  <a:pt x="5163" y="12383"/>
                  <a:pt x="5226" y="12351"/>
                </a:cubicBezTo>
                <a:cubicBezTo>
                  <a:pt x="5289" y="12320"/>
                  <a:pt x="5353" y="12288"/>
                  <a:pt x="5416" y="12288"/>
                </a:cubicBezTo>
                <a:cubicBezTo>
                  <a:pt x="5928" y="12078"/>
                  <a:pt x="6507" y="11962"/>
                  <a:pt x="7111" y="11962"/>
                </a:cubicBezTo>
                <a:cubicBezTo>
                  <a:pt x="8789" y="11962"/>
                  <a:pt x="10666" y="12857"/>
                  <a:pt x="11877" y="15138"/>
                </a:cubicBezTo>
                <a:cubicBezTo>
                  <a:pt x="13207" y="17989"/>
                  <a:pt x="16089" y="19952"/>
                  <a:pt x="19445" y="19952"/>
                </a:cubicBezTo>
                <a:cubicBezTo>
                  <a:pt x="22866" y="19952"/>
                  <a:pt x="25811" y="17894"/>
                  <a:pt x="27078" y="14917"/>
                </a:cubicBezTo>
                <a:lnTo>
                  <a:pt x="27078" y="14948"/>
                </a:lnTo>
                <a:cubicBezTo>
                  <a:pt x="27924" y="12959"/>
                  <a:pt x="29522" y="12034"/>
                  <a:pt x="30994" y="12034"/>
                </a:cubicBezTo>
                <a:cubicBezTo>
                  <a:pt x="32662" y="12034"/>
                  <a:pt x="34168" y="13222"/>
                  <a:pt x="34235" y="15392"/>
                </a:cubicBezTo>
                <a:lnTo>
                  <a:pt x="34235" y="19825"/>
                </a:lnTo>
                <a:cubicBezTo>
                  <a:pt x="34235" y="21725"/>
                  <a:pt x="35755" y="23246"/>
                  <a:pt x="37655" y="23246"/>
                </a:cubicBezTo>
                <a:lnTo>
                  <a:pt x="127025" y="23246"/>
                </a:lnTo>
                <a:cubicBezTo>
                  <a:pt x="128925" y="23246"/>
                  <a:pt x="130477" y="21725"/>
                  <a:pt x="130477" y="19825"/>
                </a:cubicBezTo>
                <a:lnTo>
                  <a:pt x="130477" y="3421"/>
                </a:lnTo>
                <a:cubicBezTo>
                  <a:pt x="130477" y="1521"/>
                  <a:pt x="128925" y="1"/>
                  <a:pt x="127025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18;p16">
            <a:extLst>
              <a:ext uri="{FF2B5EF4-FFF2-40B4-BE49-F238E27FC236}">
                <a16:creationId xmlns:a16="http://schemas.microsoft.com/office/drawing/2014/main" xmlns="" id="{2DBC1496-443D-47B9-ABAF-E15AED36AD19}"/>
              </a:ext>
            </a:extLst>
          </p:cNvPr>
          <p:cNvSpPr/>
          <p:nvPr/>
        </p:nvSpPr>
        <p:spPr>
          <a:xfrm>
            <a:off x="4904421" y="4242581"/>
            <a:ext cx="437204" cy="437172"/>
          </a:xfrm>
          <a:custGeom>
            <a:avLst/>
            <a:gdLst/>
            <a:ahLst/>
            <a:cxnLst/>
            <a:rect l="l" t="t" r="r" b="b"/>
            <a:pathLst>
              <a:path w="13619" h="13618" extrusionOk="0">
                <a:moveTo>
                  <a:pt x="6809" y="0"/>
                </a:moveTo>
                <a:cubicBezTo>
                  <a:pt x="3041" y="0"/>
                  <a:pt x="1" y="3041"/>
                  <a:pt x="1" y="6809"/>
                </a:cubicBezTo>
                <a:cubicBezTo>
                  <a:pt x="1" y="10578"/>
                  <a:pt x="3041" y="13618"/>
                  <a:pt x="6809" y="13618"/>
                </a:cubicBezTo>
                <a:cubicBezTo>
                  <a:pt x="10578" y="13618"/>
                  <a:pt x="13618" y="10578"/>
                  <a:pt x="13618" y="6809"/>
                </a:cubicBezTo>
                <a:cubicBezTo>
                  <a:pt x="13618" y="3041"/>
                  <a:pt x="10578" y="0"/>
                  <a:pt x="68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19;p16">
            <a:extLst>
              <a:ext uri="{FF2B5EF4-FFF2-40B4-BE49-F238E27FC236}">
                <a16:creationId xmlns:a16="http://schemas.microsoft.com/office/drawing/2014/main" xmlns="" id="{4EB331B6-DF2A-4DB7-904F-BFD96C6BF44A}"/>
              </a:ext>
            </a:extLst>
          </p:cNvPr>
          <p:cNvSpPr/>
          <p:nvPr/>
        </p:nvSpPr>
        <p:spPr>
          <a:xfrm>
            <a:off x="4534376" y="4422516"/>
            <a:ext cx="78298" cy="78330"/>
          </a:xfrm>
          <a:custGeom>
            <a:avLst/>
            <a:gdLst/>
            <a:ahLst/>
            <a:cxnLst/>
            <a:rect l="l" t="t" r="r" b="b"/>
            <a:pathLst>
              <a:path w="2439" h="2440" extrusionOk="0">
                <a:moveTo>
                  <a:pt x="2439" y="1204"/>
                </a:moveTo>
                <a:cubicBezTo>
                  <a:pt x="2439" y="1869"/>
                  <a:pt x="1900" y="2439"/>
                  <a:pt x="1235" y="2439"/>
                </a:cubicBezTo>
                <a:cubicBezTo>
                  <a:pt x="538" y="2439"/>
                  <a:pt x="0" y="1869"/>
                  <a:pt x="0" y="1204"/>
                </a:cubicBezTo>
                <a:cubicBezTo>
                  <a:pt x="0" y="539"/>
                  <a:pt x="538" y="1"/>
                  <a:pt x="1235" y="1"/>
                </a:cubicBezTo>
                <a:cubicBezTo>
                  <a:pt x="1900" y="1"/>
                  <a:pt x="2439" y="539"/>
                  <a:pt x="2439" y="1204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20;p16">
            <a:extLst>
              <a:ext uri="{FF2B5EF4-FFF2-40B4-BE49-F238E27FC236}">
                <a16:creationId xmlns:a16="http://schemas.microsoft.com/office/drawing/2014/main" xmlns="" id="{A79A998F-F592-45F5-BC72-492ABB3DB76F}"/>
              </a:ext>
            </a:extLst>
          </p:cNvPr>
          <p:cNvSpPr/>
          <p:nvPr/>
        </p:nvSpPr>
        <p:spPr>
          <a:xfrm>
            <a:off x="5638445" y="4128714"/>
            <a:ext cx="3007298" cy="664907"/>
          </a:xfrm>
          <a:custGeom>
            <a:avLst/>
            <a:gdLst/>
            <a:ahLst/>
            <a:cxnLst/>
            <a:rect l="l" t="t" r="r" b="b"/>
            <a:pathLst>
              <a:path w="93678" h="20712" extrusionOk="0">
                <a:moveTo>
                  <a:pt x="2154" y="0"/>
                </a:moveTo>
                <a:cubicBezTo>
                  <a:pt x="982" y="0"/>
                  <a:pt x="1" y="982"/>
                  <a:pt x="1" y="2154"/>
                </a:cubicBezTo>
                <a:lnTo>
                  <a:pt x="1" y="18558"/>
                </a:lnTo>
                <a:cubicBezTo>
                  <a:pt x="1" y="19730"/>
                  <a:pt x="982" y="20712"/>
                  <a:pt x="2154" y="20712"/>
                </a:cubicBezTo>
                <a:lnTo>
                  <a:pt x="91524" y="20712"/>
                </a:lnTo>
                <a:cubicBezTo>
                  <a:pt x="92728" y="20712"/>
                  <a:pt x="93678" y="19730"/>
                  <a:pt x="93678" y="18558"/>
                </a:cubicBezTo>
                <a:lnTo>
                  <a:pt x="93678" y="2154"/>
                </a:lnTo>
                <a:cubicBezTo>
                  <a:pt x="93678" y="982"/>
                  <a:pt x="92728" y="0"/>
                  <a:pt x="915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63;p16">
            <a:extLst>
              <a:ext uri="{FF2B5EF4-FFF2-40B4-BE49-F238E27FC236}">
                <a16:creationId xmlns:a16="http://schemas.microsoft.com/office/drawing/2014/main" xmlns="" id="{5DB02586-2920-4A86-8BD8-133810C4B41B}"/>
              </a:ext>
            </a:extLst>
          </p:cNvPr>
          <p:cNvSpPr txBox="1"/>
          <p:nvPr/>
        </p:nvSpPr>
        <p:spPr>
          <a:xfrm>
            <a:off x="5596744" y="4201846"/>
            <a:ext cx="3048999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dirty="0">
                <a:latin typeface="Fira Sans Medium"/>
                <a:ea typeface="Fira Sans Medium"/>
                <a:cs typeface="Fira Sans Medium"/>
                <a:sym typeface="Fira Sans Medium"/>
              </a:rPr>
              <a:t>«ПЕДАГОГ-МАСТЕР» </a:t>
            </a:r>
            <a:endParaRPr sz="16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499" name="Google Shape;1464;p16">
            <a:extLst>
              <a:ext uri="{FF2B5EF4-FFF2-40B4-BE49-F238E27FC236}">
                <a16:creationId xmlns:a16="http://schemas.microsoft.com/office/drawing/2014/main" xmlns="" id="{9EDB8863-57C6-47AC-B49B-F5C928ADDDE1}"/>
              </a:ext>
            </a:extLst>
          </p:cNvPr>
          <p:cNvSpPr txBox="1"/>
          <p:nvPr/>
        </p:nvSpPr>
        <p:spPr>
          <a:xfrm>
            <a:off x="5757594" y="4446679"/>
            <a:ext cx="276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kk-KZ" dirty="0">
                <a:latin typeface="Fira Sans"/>
                <a:ea typeface="Fira Sans"/>
                <a:cs typeface="Fira Sans"/>
                <a:sym typeface="Fira Sans"/>
              </a:rPr>
              <a:t>- НЕ МЕНЕЕ 6 ЛЕТ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8C4525A-AADF-4F4C-9745-3C6131371DF6}"/>
              </a:ext>
            </a:extLst>
          </p:cNvPr>
          <p:cNvGrpSpPr/>
          <p:nvPr/>
        </p:nvGrpSpPr>
        <p:grpSpPr>
          <a:xfrm>
            <a:off x="5019748" y="4358288"/>
            <a:ext cx="206550" cy="213712"/>
            <a:chOff x="626732" y="2662838"/>
            <a:chExt cx="291893" cy="302014"/>
          </a:xfrm>
        </p:grpSpPr>
        <p:sp>
          <p:nvSpPr>
            <p:cNvPr id="1503" name="Google Shape;217;p14">
              <a:extLst>
                <a:ext uri="{FF2B5EF4-FFF2-40B4-BE49-F238E27FC236}">
                  <a16:creationId xmlns:a16="http://schemas.microsoft.com/office/drawing/2014/main" xmlns="" id="{4EB38A5C-11BC-4027-BDDA-349E6071FBC5}"/>
                </a:ext>
              </a:extLst>
            </p:cNvPr>
            <p:cNvSpPr/>
            <p:nvPr/>
          </p:nvSpPr>
          <p:spPr>
            <a:xfrm>
              <a:off x="700964" y="2737069"/>
              <a:ext cx="91118" cy="91118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711" y="1"/>
                  </a:moveTo>
                  <a:cubicBezTo>
                    <a:pt x="1584" y="1"/>
                    <a:pt x="1489" y="96"/>
                    <a:pt x="1489" y="222"/>
                  </a:cubicBezTo>
                  <a:lnTo>
                    <a:pt x="1489" y="1521"/>
                  </a:lnTo>
                  <a:lnTo>
                    <a:pt x="222" y="1521"/>
                  </a:lnTo>
                  <a:cubicBezTo>
                    <a:pt x="95" y="1521"/>
                    <a:pt x="0" y="1616"/>
                    <a:pt x="0" y="1711"/>
                  </a:cubicBezTo>
                  <a:cubicBezTo>
                    <a:pt x="0" y="1838"/>
                    <a:pt x="95" y="1933"/>
                    <a:pt x="222" y="1933"/>
                  </a:cubicBezTo>
                  <a:lnTo>
                    <a:pt x="1489" y="1933"/>
                  </a:lnTo>
                  <a:lnTo>
                    <a:pt x="1489" y="3231"/>
                  </a:lnTo>
                  <a:cubicBezTo>
                    <a:pt x="1489" y="3326"/>
                    <a:pt x="1584" y="3421"/>
                    <a:pt x="1711" y="3421"/>
                  </a:cubicBezTo>
                  <a:cubicBezTo>
                    <a:pt x="1837" y="3421"/>
                    <a:pt x="1932" y="3326"/>
                    <a:pt x="1932" y="3231"/>
                  </a:cubicBezTo>
                  <a:lnTo>
                    <a:pt x="1932" y="1933"/>
                  </a:lnTo>
                  <a:lnTo>
                    <a:pt x="3199" y="1933"/>
                  </a:lnTo>
                  <a:cubicBezTo>
                    <a:pt x="3326" y="1933"/>
                    <a:pt x="3421" y="1838"/>
                    <a:pt x="3421" y="1711"/>
                  </a:cubicBezTo>
                  <a:cubicBezTo>
                    <a:pt x="3421" y="1616"/>
                    <a:pt x="3326" y="1521"/>
                    <a:pt x="3199" y="1521"/>
                  </a:cubicBezTo>
                  <a:lnTo>
                    <a:pt x="1932" y="1521"/>
                  </a:lnTo>
                  <a:lnTo>
                    <a:pt x="1932" y="222"/>
                  </a:lnTo>
                  <a:cubicBezTo>
                    <a:pt x="1932" y="96"/>
                    <a:pt x="1837" y="1"/>
                    <a:pt x="1711" y="1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218;p14">
              <a:extLst>
                <a:ext uri="{FF2B5EF4-FFF2-40B4-BE49-F238E27FC236}">
                  <a16:creationId xmlns:a16="http://schemas.microsoft.com/office/drawing/2014/main" xmlns="" id="{98BCF5E2-E4CB-4A5D-BB6C-390295264188}"/>
                </a:ext>
              </a:extLst>
            </p:cNvPr>
            <p:cNvSpPr/>
            <p:nvPr/>
          </p:nvSpPr>
          <p:spPr>
            <a:xfrm>
              <a:off x="626732" y="2662838"/>
              <a:ext cx="291893" cy="302014"/>
            </a:xfrm>
            <a:custGeom>
              <a:avLst/>
              <a:gdLst/>
              <a:ahLst/>
              <a:cxnLst/>
              <a:rect l="l" t="t" r="r" b="b"/>
              <a:pathLst>
                <a:path w="10959" h="11339" extrusionOk="0">
                  <a:moveTo>
                    <a:pt x="4498" y="444"/>
                  </a:moveTo>
                  <a:cubicBezTo>
                    <a:pt x="6746" y="444"/>
                    <a:pt x="8583" y="2249"/>
                    <a:pt x="8583" y="4498"/>
                  </a:cubicBezTo>
                  <a:cubicBezTo>
                    <a:pt x="8583" y="6746"/>
                    <a:pt x="6746" y="8583"/>
                    <a:pt x="4498" y="8583"/>
                  </a:cubicBezTo>
                  <a:cubicBezTo>
                    <a:pt x="2249" y="8583"/>
                    <a:pt x="444" y="6746"/>
                    <a:pt x="444" y="4498"/>
                  </a:cubicBezTo>
                  <a:cubicBezTo>
                    <a:pt x="444" y="2249"/>
                    <a:pt x="2249" y="444"/>
                    <a:pt x="4498" y="444"/>
                  </a:cubicBezTo>
                  <a:close/>
                  <a:moveTo>
                    <a:pt x="4498" y="1"/>
                  </a:moveTo>
                  <a:cubicBezTo>
                    <a:pt x="2027" y="1"/>
                    <a:pt x="1" y="2028"/>
                    <a:pt x="1" y="4498"/>
                  </a:cubicBezTo>
                  <a:cubicBezTo>
                    <a:pt x="1" y="7000"/>
                    <a:pt x="2027" y="8995"/>
                    <a:pt x="4498" y="8995"/>
                  </a:cubicBezTo>
                  <a:cubicBezTo>
                    <a:pt x="5574" y="8995"/>
                    <a:pt x="6588" y="8615"/>
                    <a:pt x="7379" y="7981"/>
                  </a:cubicBezTo>
                  <a:lnTo>
                    <a:pt x="10546" y="11275"/>
                  </a:lnTo>
                  <a:cubicBezTo>
                    <a:pt x="10610" y="11338"/>
                    <a:pt x="10641" y="11338"/>
                    <a:pt x="10705" y="11338"/>
                  </a:cubicBezTo>
                  <a:cubicBezTo>
                    <a:pt x="10768" y="11338"/>
                    <a:pt x="10831" y="11338"/>
                    <a:pt x="10863" y="11275"/>
                  </a:cubicBezTo>
                  <a:cubicBezTo>
                    <a:pt x="10958" y="11212"/>
                    <a:pt x="10958" y="11085"/>
                    <a:pt x="10863" y="10990"/>
                  </a:cubicBezTo>
                  <a:lnTo>
                    <a:pt x="7696" y="7696"/>
                  </a:lnTo>
                  <a:cubicBezTo>
                    <a:pt x="8488" y="6873"/>
                    <a:pt x="8995" y="5733"/>
                    <a:pt x="8995" y="4498"/>
                  </a:cubicBezTo>
                  <a:cubicBezTo>
                    <a:pt x="8995" y="2028"/>
                    <a:pt x="6968" y="1"/>
                    <a:pt x="4498" y="1"/>
                  </a:cubicBezTo>
                  <a:close/>
                </a:path>
              </a:pathLst>
            </a:cu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320;p15">
            <a:extLst>
              <a:ext uri="{FF2B5EF4-FFF2-40B4-BE49-F238E27FC236}">
                <a16:creationId xmlns:a16="http://schemas.microsoft.com/office/drawing/2014/main" xmlns="" id="{9F5CD11B-6F9B-417C-83D1-BA30B31D916F}"/>
              </a:ext>
            </a:extLst>
          </p:cNvPr>
          <p:cNvSpPr/>
          <p:nvPr/>
        </p:nvSpPr>
        <p:spPr>
          <a:xfrm>
            <a:off x="526874" y="3771461"/>
            <a:ext cx="8410620" cy="942330"/>
          </a:xfrm>
          <a:custGeom>
            <a:avLst/>
            <a:gdLst/>
            <a:ahLst/>
            <a:cxnLst/>
            <a:rect l="l" t="t" r="r" b="b"/>
            <a:pathLst>
              <a:path w="107264" h="28997" extrusionOk="0">
                <a:moveTo>
                  <a:pt x="52586" y="0"/>
                </a:moveTo>
                <a:cubicBezTo>
                  <a:pt x="28872" y="0"/>
                  <a:pt x="4993" y="641"/>
                  <a:pt x="3326" y="2308"/>
                </a:cubicBezTo>
                <a:cubicBezTo>
                  <a:pt x="0" y="5634"/>
                  <a:pt x="5131" y="27358"/>
                  <a:pt x="6936" y="27929"/>
                </a:cubicBezTo>
                <a:cubicBezTo>
                  <a:pt x="9499" y="28710"/>
                  <a:pt x="23652" y="28997"/>
                  <a:pt x="40420" y="28997"/>
                </a:cubicBezTo>
                <a:cubicBezTo>
                  <a:pt x="67160" y="28997"/>
                  <a:pt x="100552" y="28266"/>
                  <a:pt x="104192" y="27643"/>
                </a:cubicBezTo>
                <a:cubicBezTo>
                  <a:pt x="107263" y="27137"/>
                  <a:pt x="103400" y="3322"/>
                  <a:pt x="100835" y="1517"/>
                </a:cubicBezTo>
                <a:cubicBezTo>
                  <a:pt x="99556" y="633"/>
                  <a:pt x="76152" y="0"/>
                  <a:pt x="5258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20;p15">
            <a:extLst>
              <a:ext uri="{FF2B5EF4-FFF2-40B4-BE49-F238E27FC236}">
                <a16:creationId xmlns:a16="http://schemas.microsoft.com/office/drawing/2014/main" xmlns="" id="{1B1CE6B3-E715-4A4B-8C08-5917D512D330}"/>
              </a:ext>
            </a:extLst>
          </p:cNvPr>
          <p:cNvSpPr/>
          <p:nvPr/>
        </p:nvSpPr>
        <p:spPr>
          <a:xfrm>
            <a:off x="442065" y="2450110"/>
            <a:ext cx="8410620" cy="942330"/>
          </a:xfrm>
          <a:custGeom>
            <a:avLst/>
            <a:gdLst/>
            <a:ahLst/>
            <a:cxnLst/>
            <a:rect l="l" t="t" r="r" b="b"/>
            <a:pathLst>
              <a:path w="107264" h="28997" extrusionOk="0">
                <a:moveTo>
                  <a:pt x="52586" y="0"/>
                </a:moveTo>
                <a:cubicBezTo>
                  <a:pt x="28872" y="0"/>
                  <a:pt x="4993" y="641"/>
                  <a:pt x="3326" y="2308"/>
                </a:cubicBezTo>
                <a:cubicBezTo>
                  <a:pt x="0" y="5634"/>
                  <a:pt x="5131" y="27358"/>
                  <a:pt x="6936" y="27929"/>
                </a:cubicBezTo>
                <a:cubicBezTo>
                  <a:pt x="9499" y="28710"/>
                  <a:pt x="23652" y="28997"/>
                  <a:pt x="40420" y="28997"/>
                </a:cubicBezTo>
                <a:cubicBezTo>
                  <a:pt x="67160" y="28997"/>
                  <a:pt x="100552" y="28266"/>
                  <a:pt x="104192" y="27643"/>
                </a:cubicBezTo>
                <a:cubicBezTo>
                  <a:pt x="107263" y="27137"/>
                  <a:pt x="103400" y="3322"/>
                  <a:pt x="100835" y="1517"/>
                </a:cubicBezTo>
                <a:cubicBezTo>
                  <a:pt x="99556" y="633"/>
                  <a:pt x="76152" y="0"/>
                  <a:pt x="5258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366690" y="942439"/>
            <a:ext cx="8410620" cy="1316909"/>
          </a:xfrm>
          <a:custGeom>
            <a:avLst/>
            <a:gdLst/>
            <a:ahLst/>
            <a:cxnLst/>
            <a:rect l="l" t="t" r="r" b="b"/>
            <a:pathLst>
              <a:path w="107264" h="28997" extrusionOk="0">
                <a:moveTo>
                  <a:pt x="52586" y="0"/>
                </a:moveTo>
                <a:cubicBezTo>
                  <a:pt x="28872" y="0"/>
                  <a:pt x="4993" y="641"/>
                  <a:pt x="3326" y="2308"/>
                </a:cubicBezTo>
                <a:cubicBezTo>
                  <a:pt x="0" y="5634"/>
                  <a:pt x="5131" y="27358"/>
                  <a:pt x="6936" y="27929"/>
                </a:cubicBezTo>
                <a:cubicBezTo>
                  <a:pt x="9499" y="28710"/>
                  <a:pt x="23652" y="28997"/>
                  <a:pt x="40420" y="28997"/>
                </a:cubicBezTo>
                <a:cubicBezTo>
                  <a:pt x="67160" y="28997"/>
                  <a:pt x="100552" y="28266"/>
                  <a:pt x="104192" y="27643"/>
                </a:cubicBezTo>
                <a:cubicBezTo>
                  <a:pt x="107263" y="27137"/>
                  <a:pt x="103400" y="3322"/>
                  <a:pt x="100835" y="1517"/>
                </a:cubicBezTo>
                <a:cubicBezTo>
                  <a:pt x="99556" y="633"/>
                  <a:pt x="76152" y="0"/>
                  <a:pt x="5258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5"/>
          <p:cNvSpPr/>
          <p:nvPr/>
        </p:nvSpPr>
        <p:spPr>
          <a:xfrm>
            <a:off x="366690" y="1119157"/>
            <a:ext cx="631946" cy="631946"/>
          </a:xfrm>
          <a:custGeom>
            <a:avLst/>
            <a:gdLst/>
            <a:ahLst/>
            <a:cxnLst/>
            <a:rect l="l" t="t" r="r" b="b"/>
            <a:pathLst>
              <a:path w="19446" h="19446" extrusionOk="0">
                <a:moveTo>
                  <a:pt x="9723" y="1"/>
                </a:moveTo>
                <a:cubicBezTo>
                  <a:pt x="4371" y="1"/>
                  <a:pt x="1" y="4371"/>
                  <a:pt x="1" y="9723"/>
                </a:cubicBezTo>
                <a:cubicBezTo>
                  <a:pt x="1" y="15075"/>
                  <a:pt x="4371" y="19445"/>
                  <a:pt x="9723" y="19445"/>
                </a:cubicBezTo>
                <a:cubicBezTo>
                  <a:pt x="15075" y="19445"/>
                  <a:pt x="19446" y="15075"/>
                  <a:pt x="19446" y="9723"/>
                </a:cubicBezTo>
                <a:cubicBezTo>
                  <a:pt x="19446" y="4371"/>
                  <a:pt x="15075" y="1"/>
                  <a:pt x="9723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5"/>
          <p:cNvSpPr/>
          <p:nvPr/>
        </p:nvSpPr>
        <p:spPr>
          <a:xfrm>
            <a:off x="449039" y="1300786"/>
            <a:ext cx="293322" cy="251693"/>
          </a:xfrm>
          <a:custGeom>
            <a:avLst/>
            <a:gdLst/>
            <a:ahLst/>
            <a:cxnLst/>
            <a:rect l="l" t="t" r="r" b="b"/>
            <a:pathLst>
              <a:path w="9026" h="7745" extrusionOk="0">
                <a:moveTo>
                  <a:pt x="4845" y="0"/>
                </a:moveTo>
                <a:cubicBezTo>
                  <a:pt x="4606" y="0"/>
                  <a:pt x="4363" y="16"/>
                  <a:pt x="4117" y="49"/>
                </a:cubicBezTo>
                <a:cubicBezTo>
                  <a:pt x="1774" y="365"/>
                  <a:pt x="0" y="2075"/>
                  <a:pt x="222" y="3912"/>
                </a:cubicBezTo>
                <a:cubicBezTo>
                  <a:pt x="317" y="4704"/>
                  <a:pt x="760" y="5401"/>
                  <a:pt x="1457" y="5907"/>
                </a:cubicBezTo>
                <a:lnTo>
                  <a:pt x="1014" y="7744"/>
                </a:lnTo>
                <a:lnTo>
                  <a:pt x="2819" y="6541"/>
                </a:lnTo>
                <a:cubicBezTo>
                  <a:pt x="3225" y="6663"/>
                  <a:pt x="3657" y="6719"/>
                  <a:pt x="4115" y="6719"/>
                </a:cubicBezTo>
                <a:cubicBezTo>
                  <a:pt x="4372" y="6719"/>
                  <a:pt x="4636" y="6702"/>
                  <a:pt x="4909" y="6667"/>
                </a:cubicBezTo>
                <a:cubicBezTo>
                  <a:pt x="7284" y="6382"/>
                  <a:pt x="9026" y="4641"/>
                  <a:pt x="8804" y="2804"/>
                </a:cubicBezTo>
                <a:cubicBezTo>
                  <a:pt x="8634" y="1186"/>
                  <a:pt x="6911" y="0"/>
                  <a:pt x="4845" y="0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"/>
          <p:cNvSpPr/>
          <p:nvPr/>
        </p:nvSpPr>
        <p:spPr>
          <a:xfrm>
            <a:off x="621925" y="1254055"/>
            <a:ext cx="294395" cy="260338"/>
          </a:xfrm>
          <a:custGeom>
            <a:avLst/>
            <a:gdLst/>
            <a:ahLst/>
            <a:cxnLst/>
            <a:rect l="l" t="t" r="r" b="b"/>
            <a:pathLst>
              <a:path w="9059" h="8011" extrusionOk="0">
                <a:moveTo>
                  <a:pt x="4151" y="0"/>
                </a:moveTo>
                <a:cubicBezTo>
                  <a:pt x="2152" y="0"/>
                  <a:pt x="477" y="1103"/>
                  <a:pt x="254" y="2722"/>
                </a:cubicBezTo>
                <a:cubicBezTo>
                  <a:pt x="1" y="4558"/>
                  <a:pt x="1711" y="6300"/>
                  <a:pt x="4054" y="6680"/>
                </a:cubicBezTo>
                <a:cubicBezTo>
                  <a:pt x="4339" y="6716"/>
                  <a:pt x="4615" y="6734"/>
                  <a:pt x="4884" y="6734"/>
                </a:cubicBezTo>
                <a:cubicBezTo>
                  <a:pt x="5332" y="6734"/>
                  <a:pt x="5760" y="6684"/>
                  <a:pt x="6176" y="6585"/>
                </a:cubicBezTo>
                <a:lnTo>
                  <a:pt x="8108" y="8010"/>
                </a:lnTo>
                <a:lnTo>
                  <a:pt x="7538" y="5952"/>
                </a:lnTo>
                <a:cubicBezTo>
                  <a:pt x="8235" y="5477"/>
                  <a:pt x="8678" y="4812"/>
                  <a:pt x="8805" y="4020"/>
                </a:cubicBezTo>
                <a:cubicBezTo>
                  <a:pt x="9058" y="2183"/>
                  <a:pt x="7348" y="410"/>
                  <a:pt x="4973" y="62"/>
                </a:cubicBezTo>
                <a:cubicBezTo>
                  <a:pt x="4695" y="20"/>
                  <a:pt x="4420" y="0"/>
                  <a:pt x="41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5"/>
          <p:cNvSpPr/>
          <p:nvPr/>
        </p:nvSpPr>
        <p:spPr>
          <a:xfrm>
            <a:off x="622965" y="1305433"/>
            <a:ext cx="115301" cy="155436"/>
          </a:xfrm>
          <a:custGeom>
            <a:avLst/>
            <a:gdLst/>
            <a:ahLst/>
            <a:cxnLst/>
            <a:rect l="l" t="t" r="r" b="b"/>
            <a:pathLst>
              <a:path w="3548" h="4783" extrusionOk="0">
                <a:moveTo>
                  <a:pt x="665" y="1"/>
                </a:moveTo>
                <a:cubicBezTo>
                  <a:pt x="412" y="381"/>
                  <a:pt x="222" y="792"/>
                  <a:pt x="190" y="1267"/>
                </a:cubicBezTo>
                <a:cubicBezTo>
                  <a:pt x="0" y="2724"/>
                  <a:pt x="1140" y="4149"/>
                  <a:pt x="2819" y="4783"/>
                </a:cubicBezTo>
                <a:cubicBezTo>
                  <a:pt x="3294" y="4149"/>
                  <a:pt x="3547" y="3421"/>
                  <a:pt x="3452" y="2661"/>
                </a:cubicBezTo>
                <a:cubicBezTo>
                  <a:pt x="3294" y="1362"/>
                  <a:pt x="2186" y="349"/>
                  <a:pt x="665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"/>
          <p:cNvSpPr/>
          <p:nvPr/>
        </p:nvSpPr>
        <p:spPr>
          <a:xfrm>
            <a:off x="303503" y="3863848"/>
            <a:ext cx="630939" cy="631946"/>
          </a:xfrm>
          <a:custGeom>
            <a:avLst/>
            <a:gdLst/>
            <a:ahLst/>
            <a:cxnLst/>
            <a:rect l="l" t="t" r="r" b="b"/>
            <a:pathLst>
              <a:path w="19415" h="19446" extrusionOk="0">
                <a:moveTo>
                  <a:pt x="9723" y="1"/>
                </a:moveTo>
                <a:cubicBezTo>
                  <a:pt x="4340" y="1"/>
                  <a:pt x="1" y="4371"/>
                  <a:pt x="1" y="9723"/>
                </a:cubicBezTo>
                <a:cubicBezTo>
                  <a:pt x="1" y="15075"/>
                  <a:pt x="4340" y="19445"/>
                  <a:pt x="9723" y="19445"/>
                </a:cubicBezTo>
                <a:cubicBezTo>
                  <a:pt x="15075" y="19445"/>
                  <a:pt x="19414" y="15075"/>
                  <a:pt x="19414" y="9723"/>
                </a:cubicBezTo>
                <a:cubicBezTo>
                  <a:pt x="19414" y="4371"/>
                  <a:pt x="15075" y="1"/>
                  <a:pt x="9723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5"/>
          <p:cNvSpPr/>
          <p:nvPr/>
        </p:nvSpPr>
        <p:spPr>
          <a:xfrm>
            <a:off x="446557" y="4000305"/>
            <a:ext cx="301577" cy="385810"/>
          </a:xfrm>
          <a:custGeom>
            <a:avLst/>
            <a:gdLst/>
            <a:ahLst/>
            <a:cxnLst/>
            <a:rect l="l" t="t" r="r" b="b"/>
            <a:pathLst>
              <a:path w="9280" h="11872" extrusionOk="0">
                <a:moveTo>
                  <a:pt x="5062" y="1"/>
                </a:moveTo>
                <a:cubicBezTo>
                  <a:pt x="4809" y="1"/>
                  <a:pt x="4565" y="17"/>
                  <a:pt x="4340" y="45"/>
                </a:cubicBezTo>
                <a:cubicBezTo>
                  <a:pt x="2534" y="235"/>
                  <a:pt x="1521" y="1470"/>
                  <a:pt x="1331" y="2547"/>
                </a:cubicBezTo>
                <a:cubicBezTo>
                  <a:pt x="1331" y="2547"/>
                  <a:pt x="1331" y="4510"/>
                  <a:pt x="1046" y="4922"/>
                </a:cubicBezTo>
                <a:cubicBezTo>
                  <a:pt x="793" y="5334"/>
                  <a:pt x="1" y="6506"/>
                  <a:pt x="349" y="6696"/>
                </a:cubicBezTo>
                <a:cubicBezTo>
                  <a:pt x="465" y="6763"/>
                  <a:pt x="630" y="6787"/>
                  <a:pt x="805" y="6787"/>
                </a:cubicBezTo>
                <a:cubicBezTo>
                  <a:pt x="1203" y="6787"/>
                  <a:pt x="1648" y="6664"/>
                  <a:pt x="1648" y="6664"/>
                </a:cubicBezTo>
                <a:lnTo>
                  <a:pt x="1648" y="6664"/>
                </a:lnTo>
                <a:cubicBezTo>
                  <a:pt x="1648" y="6664"/>
                  <a:pt x="1426" y="8437"/>
                  <a:pt x="2313" y="8659"/>
                </a:cubicBezTo>
                <a:cubicBezTo>
                  <a:pt x="3231" y="8849"/>
                  <a:pt x="3801" y="8912"/>
                  <a:pt x="3801" y="8912"/>
                </a:cubicBezTo>
                <a:lnTo>
                  <a:pt x="3801" y="11509"/>
                </a:lnTo>
                <a:cubicBezTo>
                  <a:pt x="3801" y="11509"/>
                  <a:pt x="4579" y="11871"/>
                  <a:pt x="5584" y="11871"/>
                </a:cubicBezTo>
                <a:cubicBezTo>
                  <a:pt x="6124" y="11871"/>
                  <a:pt x="6730" y="11767"/>
                  <a:pt x="7316" y="11446"/>
                </a:cubicBezTo>
                <a:lnTo>
                  <a:pt x="7221" y="8659"/>
                </a:lnTo>
                <a:cubicBezTo>
                  <a:pt x="7221" y="8659"/>
                  <a:pt x="9280" y="8026"/>
                  <a:pt x="9185" y="4510"/>
                </a:cubicBezTo>
                <a:cubicBezTo>
                  <a:pt x="9102" y="825"/>
                  <a:pt x="6837" y="1"/>
                  <a:pt x="50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"/>
          <p:cNvSpPr/>
          <p:nvPr/>
        </p:nvSpPr>
        <p:spPr>
          <a:xfrm>
            <a:off x="506255" y="4031600"/>
            <a:ext cx="190435" cy="110167"/>
          </a:xfrm>
          <a:custGeom>
            <a:avLst/>
            <a:gdLst/>
            <a:ahLst/>
            <a:cxnLst/>
            <a:rect l="l" t="t" r="r" b="b"/>
            <a:pathLst>
              <a:path w="5860" h="3390" extrusionOk="0">
                <a:moveTo>
                  <a:pt x="2845" y="0"/>
                </a:moveTo>
                <a:cubicBezTo>
                  <a:pt x="2561" y="0"/>
                  <a:pt x="731" y="54"/>
                  <a:pt x="381" y="1426"/>
                </a:cubicBezTo>
                <a:cubicBezTo>
                  <a:pt x="1" y="2882"/>
                  <a:pt x="1394" y="3389"/>
                  <a:pt x="2883" y="3389"/>
                </a:cubicBezTo>
                <a:cubicBezTo>
                  <a:pt x="4529" y="3389"/>
                  <a:pt x="5860" y="3041"/>
                  <a:pt x="5860" y="2186"/>
                </a:cubicBezTo>
                <a:cubicBezTo>
                  <a:pt x="5860" y="1046"/>
                  <a:pt x="5575" y="32"/>
                  <a:pt x="2883" y="1"/>
                </a:cubicBezTo>
                <a:cubicBezTo>
                  <a:pt x="2883" y="1"/>
                  <a:pt x="2870" y="0"/>
                  <a:pt x="2845" y="0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303503" y="2575318"/>
            <a:ext cx="630939" cy="630907"/>
          </a:xfrm>
          <a:custGeom>
            <a:avLst/>
            <a:gdLst/>
            <a:ahLst/>
            <a:cxnLst/>
            <a:rect l="l" t="t" r="r" b="b"/>
            <a:pathLst>
              <a:path w="19415" h="19414" extrusionOk="0">
                <a:moveTo>
                  <a:pt x="9723" y="0"/>
                </a:moveTo>
                <a:cubicBezTo>
                  <a:pt x="4340" y="0"/>
                  <a:pt x="1" y="4339"/>
                  <a:pt x="1" y="9691"/>
                </a:cubicBezTo>
                <a:cubicBezTo>
                  <a:pt x="1" y="15075"/>
                  <a:pt x="4340" y="19413"/>
                  <a:pt x="9723" y="19413"/>
                </a:cubicBezTo>
                <a:cubicBezTo>
                  <a:pt x="15075" y="19413"/>
                  <a:pt x="19414" y="15075"/>
                  <a:pt x="19414" y="9691"/>
                </a:cubicBezTo>
                <a:cubicBezTo>
                  <a:pt x="19414" y="4339"/>
                  <a:pt x="15075" y="0"/>
                  <a:pt x="9723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5"/>
          <p:cNvSpPr/>
          <p:nvPr/>
        </p:nvSpPr>
        <p:spPr>
          <a:xfrm>
            <a:off x="397160" y="2823339"/>
            <a:ext cx="260435" cy="260402"/>
          </a:xfrm>
          <a:custGeom>
            <a:avLst/>
            <a:gdLst/>
            <a:ahLst/>
            <a:cxnLst/>
            <a:rect l="l" t="t" r="r" b="b"/>
            <a:pathLst>
              <a:path w="8014" h="8013" extrusionOk="0">
                <a:moveTo>
                  <a:pt x="3991" y="2312"/>
                </a:moveTo>
                <a:cubicBezTo>
                  <a:pt x="4941" y="2312"/>
                  <a:pt x="5670" y="3072"/>
                  <a:pt x="5670" y="3991"/>
                </a:cubicBezTo>
                <a:cubicBezTo>
                  <a:pt x="5670" y="4941"/>
                  <a:pt x="4941" y="5669"/>
                  <a:pt x="3991" y="5669"/>
                </a:cubicBezTo>
                <a:cubicBezTo>
                  <a:pt x="3073" y="5669"/>
                  <a:pt x="2313" y="4909"/>
                  <a:pt x="2313" y="3991"/>
                </a:cubicBezTo>
                <a:cubicBezTo>
                  <a:pt x="2313" y="3072"/>
                  <a:pt x="3073" y="2312"/>
                  <a:pt x="3991" y="2312"/>
                </a:cubicBezTo>
                <a:close/>
                <a:moveTo>
                  <a:pt x="3769" y="1"/>
                </a:moveTo>
                <a:cubicBezTo>
                  <a:pt x="3579" y="1"/>
                  <a:pt x="3453" y="127"/>
                  <a:pt x="3453" y="317"/>
                </a:cubicBezTo>
                <a:lnTo>
                  <a:pt x="3453" y="1489"/>
                </a:lnTo>
                <a:cubicBezTo>
                  <a:pt x="3136" y="1584"/>
                  <a:pt x="2883" y="1679"/>
                  <a:pt x="2629" y="1837"/>
                </a:cubicBezTo>
                <a:lnTo>
                  <a:pt x="1806" y="1014"/>
                </a:lnTo>
                <a:cubicBezTo>
                  <a:pt x="1743" y="951"/>
                  <a:pt x="1656" y="919"/>
                  <a:pt x="1568" y="919"/>
                </a:cubicBezTo>
                <a:cubicBezTo>
                  <a:pt x="1481" y="919"/>
                  <a:pt x="1394" y="951"/>
                  <a:pt x="1331" y="1014"/>
                </a:cubicBezTo>
                <a:lnTo>
                  <a:pt x="1014" y="1331"/>
                </a:lnTo>
                <a:cubicBezTo>
                  <a:pt x="888" y="1457"/>
                  <a:pt x="888" y="1679"/>
                  <a:pt x="1014" y="1806"/>
                </a:cubicBezTo>
                <a:lnTo>
                  <a:pt x="1838" y="2629"/>
                </a:lnTo>
                <a:cubicBezTo>
                  <a:pt x="1679" y="2882"/>
                  <a:pt x="1584" y="3136"/>
                  <a:pt x="1489" y="3452"/>
                </a:cubicBezTo>
                <a:lnTo>
                  <a:pt x="318" y="3452"/>
                </a:lnTo>
                <a:cubicBezTo>
                  <a:pt x="128" y="3452"/>
                  <a:pt x="1" y="3579"/>
                  <a:pt x="1" y="3769"/>
                </a:cubicBezTo>
                <a:lnTo>
                  <a:pt x="1" y="4244"/>
                </a:lnTo>
                <a:cubicBezTo>
                  <a:pt x="1" y="4403"/>
                  <a:pt x="128" y="4561"/>
                  <a:pt x="318" y="4561"/>
                </a:cubicBezTo>
                <a:lnTo>
                  <a:pt x="1489" y="4561"/>
                </a:lnTo>
                <a:cubicBezTo>
                  <a:pt x="1553" y="4846"/>
                  <a:pt x="1679" y="5131"/>
                  <a:pt x="1838" y="5353"/>
                </a:cubicBezTo>
                <a:lnTo>
                  <a:pt x="1014" y="6208"/>
                </a:lnTo>
                <a:cubicBezTo>
                  <a:pt x="888" y="6334"/>
                  <a:pt x="888" y="6524"/>
                  <a:pt x="1014" y="6651"/>
                </a:cubicBezTo>
                <a:lnTo>
                  <a:pt x="1331" y="6999"/>
                </a:lnTo>
                <a:cubicBezTo>
                  <a:pt x="1394" y="7063"/>
                  <a:pt x="1481" y="7094"/>
                  <a:pt x="1568" y="7094"/>
                </a:cubicBezTo>
                <a:cubicBezTo>
                  <a:pt x="1656" y="7094"/>
                  <a:pt x="1743" y="7063"/>
                  <a:pt x="1806" y="6999"/>
                </a:cubicBezTo>
                <a:lnTo>
                  <a:pt x="2629" y="6144"/>
                </a:lnTo>
                <a:cubicBezTo>
                  <a:pt x="2883" y="6303"/>
                  <a:pt x="3136" y="6429"/>
                  <a:pt x="3453" y="6493"/>
                </a:cubicBezTo>
                <a:lnTo>
                  <a:pt x="3453" y="7664"/>
                </a:lnTo>
                <a:cubicBezTo>
                  <a:pt x="3453" y="7854"/>
                  <a:pt x="3579" y="8013"/>
                  <a:pt x="3769" y="8013"/>
                </a:cubicBezTo>
                <a:lnTo>
                  <a:pt x="4245" y="8013"/>
                </a:lnTo>
                <a:cubicBezTo>
                  <a:pt x="4403" y="8013"/>
                  <a:pt x="4561" y="7854"/>
                  <a:pt x="4561" y="7664"/>
                </a:cubicBezTo>
                <a:lnTo>
                  <a:pt x="4561" y="6493"/>
                </a:lnTo>
                <a:cubicBezTo>
                  <a:pt x="4846" y="6429"/>
                  <a:pt x="5131" y="6303"/>
                  <a:pt x="5385" y="6144"/>
                </a:cubicBezTo>
                <a:lnTo>
                  <a:pt x="6208" y="6999"/>
                </a:lnTo>
                <a:cubicBezTo>
                  <a:pt x="6271" y="7063"/>
                  <a:pt x="6351" y="7094"/>
                  <a:pt x="6430" y="7094"/>
                </a:cubicBezTo>
                <a:cubicBezTo>
                  <a:pt x="6509" y="7094"/>
                  <a:pt x="6588" y="7063"/>
                  <a:pt x="6651" y="6999"/>
                </a:cubicBezTo>
                <a:lnTo>
                  <a:pt x="7000" y="6651"/>
                </a:lnTo>
                <a:cubicBezTo>
                  <a:pt x="7126" y="6524"/>
                  <a:pt x="7126" y="6334"/>
                  <a:pt x="7000" y="6208"/>
                </a:cubicBezTo>
                <a:lnTo>
                  <a:pt x="6176" y="5353"/>
                </a:lnTo>
                <a:cubicBezTo>
                  <a:pt x="6303" y="5131"/>
                  <a:pt x="6430" y="4846"/>
                  <a:pt x="6493" y="4561"/>
                </a:cubicBezTo>
                <a:lnTo>
                  <a:pt x="7696" y="4561"/>
                </a:lnTo>
                <a:cubicBezTo>
                  <a:pt x="7855" y="4561"/>
                  <a:pt x="8013" y="4403"/>
                  <a:pt x="8013" y="4244"/>
                </a:cubicBezTo>
                <a:lnTo>
                  <a:pt x="8013" y="3769"/>
                </a:lnTo>
                <a:cubicBezTo>
                  <a:pt x="8013" y="3579"/>
                  <a:pt x="7855" y="3452"/>
                  <a:pt x="7696" y="3452"/>
                </a:cubicBezTo>
                <a:lnTo>
                  <a:pt x="6493" y="3452"/>
                </a:lnTo>
                <a:cubicBezTo>
                  <a:pt x="6430" y="3136"/>
                  <a:pt x="6335" y="2882"/>
                  <a:pt x="6176" y="2629"/>
                </a:cubicBezTo>
                <a:lnTo>
                  <a:pt x="7000" y="1806"/>
                </a:lnTo>
                <a:cubicBezTo>
                  <a:pt x="7126" y="1679"/>
                  <a:pt x="7126" y="1457"/>
                  <a:pt x="7000" y="1331"/>
                </a:cubicBezTo>
                <a:lnTo>
                  <a:pt x="6651" y="1014"/>
                </a:lnTo>
                <a:cubicBezTo>
                  <a:pt x="6588" y="951"/>
                  <a:pt x="6509" y="919"/>
                  <a:pt x="6430" y="919"/>
                </a:cubicBezTo>
                <a:cubicBezTo>
                  <a:pt x="6351" y="919"/>
                  <a:pt x="6271" y="951"/>
                  <a:pt x="6208" y="1014"/>
                </a:cubicBezTo>
                <a:lnTo>
                  <a:pt x="5385" y="1837"/>
                </a:lnTo>
                <a:cubicBezTo>
                  <a:pt x="5131" y="1679"/>
                  <a:pt x="4846" y="1584"/>
                  <a:pt x="4561" y="1489"/>
                </a:cubicBezTo>
                <a:lnTo>
                  <a:pt x="4561" y="317"/>
                </a:lnTo>
                <a:cubicBezTo>
                  <a:pt x="4561" y="127"/>
                  <a:pt x="4403" y="1"/>
                  <a:pt x="4245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5"/>
          <p:cNvSpPr/>
          <p:nvPr/>
        </p:nvSpPr>
        <p:spPr>
          <a:xfrm>
            <a:off x="492898" y="2919044"/>
            <a:ext cx="67952" cy="67952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045" y="1"/>
                </a:moveTo>
                <a:cubicBezTo>
                  <a:pt x="475" y="1"/>
                  <a:pt x="0" y="476"/>
                  <a:pt x="0" y="1046"/>
                </a:cubicBezTo>
                <a:cubicBezTo>
                  <a:pt x="0" y="1648"/>
                  <a:pt x="475" y="2091"/>
                  <a:pt x="1045" y="2091"/>
                </a:cubicBezTo>
                <a:cubicBezTo>
                  <a:pt x="1647" y="2091"/>
                  <a:pt x="2090" y="1648"/>
                  <a:pt x="2090" y="1046"/>
                </a:cubicBezTo>
                <a:cubicBezTo>
                  <a:pt x="2090" y="476"/>
                  <a:pt x="1647" y="1"/>
                  <a:pt x="1045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5"/>
          <p:cNvSpPr/>
          <p:nvPr/>
        </p:nvSpPr>
        <p:spPr>
          <a:xfrm>
            <a:off x="614341" y="2715285"/>
            <a:ext cx="216141" cy="216141"/>
          </a:xfrm>
          <a:custGeom>
            <a:avLst/>
            <a:gdLst/>
            <a:ahLst/>
            <a:cxnLst/>
            <a:rect l="l" t="t" r="r" b="b"/>
            <a:pathLst>
              <a:path w="6651" h="6651" extrusionOk="0">
                <a:moveTo>
                  <a:pt x="3325" y="1932"/>
                </a:moveTo>
                <a:cubicBezTo>
                  <a:pt x="4085" y="1932"/>
                  <a:pt x="4719" y="2566"/>
                  <a:pt x="4719" y="3326"/>
                </a:cubicBezTo>
                <a:cubicBezTo>
                  <a:pt x="4719" y="4117"/>
                  <a:pt x="4085" y="4719"/>
                  <a:pt x="3325" y="4719"/>
                </a:cubicBezTo>
                <a:cubicBezTo>
                  <a:pt x="2534" y="4719"/>
                  <a:pt x="1932" y="4117"/>
                  <a:pt x="1932" y="3326"/>
                </a:cubicBezTo>
                <a:cubicBezTo>
                  <a:pt x="1932" y="2566"/>
                  <a:pt x="2534" y="1932"/>
                  <a:pt x="3325" y="1932"/>
                </a:cubicBezTo>
                <a:close/>
                <a:moveTo>
                  <a:pt x="3104" y="0"/>
                </a:moveTo>
                <a:cubicBezTo>
                  <a:pt x="2977" y="0"/>
                  <a:pt x="2850" y="127"/>
                  <a:pt x="2850" y="254"/>
                </a:cubicBezTo>
                <a:lnTo>
                  <a:pt x="2850" y="1267"/>
                </a:lnTo>
                <a:cubicBezTo>
                  <a:pt x="2597" y="1299"/>
                  <a:pt x="2375" y="1394"/>
                  <a:pt x="2185" y="1520"/>
                </a:cubicBezTo>
                <a:lnTo>
                  <a:pt x="1488" y="824"/>
                </a:lnTo>
                <a:cubicBezTo>
                  <a:pt x="1441" y="776"/>
                  <a:pt x="1370" y="752"/>
                  <a:pt x="1298" y="752"/>
                </a:cubicBezTo>
                <a:cubicBezTo>
                  <a:pt x="1227" y="752"/>
                  <a:pt x="1156" y="776"/>
                  <a:pt x="1108" y="824"/>
                </a:cubicBezTo>
                <a:lnTo>
                  <a:pt x="823" y="1109"/>
                </a:lnTo>
                <a:cubicBezTo>
                  <a:pt x="728" y="1235"/>
                  <a:pt x="728" y="1394"/>
                  <a:pt x="823" y="1489"/>
                </a:cubicBezTo>
                <a:lnTo>
                  <a:pt x="1520" y="2185"/>
                </a:lnTo>
                <a:cubicBezTo>
                  <a:pt x="1393" y="2407"/>
                  <a:pt x="1298" y="2629"/>
                  <a:pt x="1235" y="2851"/>
                </a:cubicBezTo>
                <a:lnTo>
                  <a:pt x="253" y="2851"/>
                </a:lnTo>
                <a:cubicBezTo>
                  <a:pt x="95" y="2851"/>
                  <a:pt x="0" y="2977"/>
                  <a:pt x="0" y="3136"/>
                </a:cubicBezTo>
                <a:lnTo>
                  <a:pt x="0" y="3516"/>
                </a:lnTo>
                <a:cubicBezTo>
                  <a:pt x="0" y="3674"/>
                  <a:pt x="95" y="3801"/>
                  <a:pt x="253" y="3801"/>
                </a:cubicBezTo>
                <a:lnTo>
                  <a:pt x="1235" y="3801"/>
                </a:lnTo>
                <a:cubicBezTo>
                  <a:pt x="1298" y="4022"/>
                  <a:pt x="1393" y="4244"/>
                  <a:pt x="1520" y="4466"/>
                </a:cubicBezTo>
                <a:lnTo>
                  <a:pt x="823" y="5162"/>
                </a:lnTo>
                <a:cubicBezTo>
                  <a:pt x="728" y="5257"/>
                  <a:pt x="728" y="5447"/>
                  <a:pt x="823" y="5542"/>
                </a:cubicBezTo>
                <a:lnTo>
                  <a:pt x="1108" y="5827"/>
                </a:lnTo>
                <a:cubicBezTo>
                  <a:pt x="1156" y="5875"/>
                  <a:pt x="1227" y="5899"/>
                  <a:pt x="1298" y="5899"/>
                </a:cubicBezTo>
                <a:cubicBezTo>
                  <a:pt x="1370" y="5899"/>
                  <a:pt x="1441" y="5875"/>
                  <a:pt x="1488" y="5827"/>
                </a:cubicBezTo>
                <a:lnTo>
                  <a:pt x="2185" y="5131"/>
                </a:lnTo>
                <a:cubicBezTo>
                  <a:pt x="2375" y="5257"/>
                  <a:pt x="2597" y="5352"/>
                  <a:pt x="2850" y="5416"/>
                </a:cubicBezTo>
                <a:lnTo>
                  <a:pt x="2850" y="6397"/>
                </a:lnTo>
                <a:cubicBezTo>
                  <a:pt x="2850" y="6524"/>
                  <a:pt x="2977" y="6651"/>
                  <a:pt x="3104" y="6651"/>
                </a:cubicBezTo>
                <a:lnTo>
                  <a:pt x="3515" y="6651"/>
                </a:lnTo>
                <a:cubicBezTo>
                  <a:pt x="3674" y="6651"/>
                  <a:pt x="3769" y="6524"/>
                  <a:pt x="3769" y="6397"/>
                </a:cubicBezTo>
                <a:lnTo>
                  <a:pt x="3769" y="5416"/>
                </a:lnTo>
                <a:cubicBezTo>
                  <a:pt x="4022" y="5352"/>
                  <a:pt x="4244" y="5257"/>
                  <a:pt x="4465" y="5131"/>
                </a:cubicBezTo>
                <a:lnTo>
                  <a:pt x="5162" y="5827"/>
                </a:lnTo>
                <a:cubicBezTo>
                  <a:pt x="5210" y="5875"/>
                  <a:pt x="5273" y="5899"/>
                  <a:pt x="5340" y="5899"/>
                </a:cubicBezTo>
                <a:cubicBezTo>
                  <a:pt x="5408" y="5899"/>
                  <a:pt x="5479" y="5875"/>
                  <a:pt x="5542" y="5827"/>
                </a:cubicBezTo>
                <a:lnTo>
                  <a:pt x="5795" y="5542"/>
                </a:lnTo>
                <a:cubicBezTo>
                  <a:pt x="5922" y="5447"/>
                  <a:pt x="5922" y="5257"/>
                  <a:pt x="5795" y="5162"/>
                </a:cubicBezTo>
                <a:lnTo>
                  <a:pt x="5099" y="4466"/>
                </a:lnTo>
                <a:cubicBezTo>
                  <a:pt x="5257" y="4244"/>
                  <a:pt x="5352" y="4022"/>
                  <a:pt x="5384" y="3801"/>
                </a:cubicBezTo>
                <a:lnTo>
                  <a:pt x="6366" y="3801"/>
                </a:lnTo>
                <a:cubicBezTo>
                  <a:pt x="6524" y="3801"/>
                  <a:pt x="6651" y="3674"/>
                  <a:pt x="6651" y="3516"/>
                </a:cubicBezTo>
                <a:lnTo>
                  <a:pt x="6651" y="3136"/>
                </a:lnTo>
                <a:cubicBezTo>
                  <a:pt x="6651" y="2977"/>
                  <a:pt x="6524" y="2851"/>
                  <a:pt x="6366" y="2851"/>
                </a:cubicBezTo>
                <a:lnTo>
                  <a:pt x="5384" y="2851"/>
                </a:lnTo>
                <a:cubicBezTo>
                  <a:pt x="5352" y="2629"/>
                  <a:pt x="5257" y="2407"/>
                  <a:pt x="5099" y="2185"/>
                </a:cubicBezTo>
                <a:lnTo>
                  <a:pt x="5795" y="1489"/>
                </a:lnTo>
                <a:cubicBezTo>
                  <a:pt x="5922" y="1394"/>
                  <a:pt x="5922" y="1235"/>
                  <a:pt x="5795" y="1109"/>
                </a:cubicBezTo>
                <a:lnTo>
                  <a:pt x="5542" y="824"/>
                </a:lnTo>
                <a:cubicBezTo>
                  <a:pt x="5479" y="776"/>
                  <a:pt x="5408" y="752"/>
                  <a:pt x="5340" y="752"/>
                </a:cubicBezTo>
                <a:cubicBezTo>
                  <a:pt x="5273" y="752"/>
                  <a:pt x="5210" y="776"/>
                  <a:pt x="5162" y="824"/>
                </a:cubicBezTo>
                <a:lnTo>
                  <a:pt x="4465" y="1520"/>
                </a:lnTo>
                <a:cubicBezTo>
                  <a:pt x="4244" y="1394"/>
                  <a:pt x="4022" y="1299"/>
                  <a:pt x="3769" y="1267"/>
                </a:cubicBezTo>
                <a:lnTo>
                  <a:pt x="3769" y="254"/>
                </a:lnTo>
                <a:cubicBezTo>
                  <a:pt x="3769" y="127"/>
                  <a:pt x="3674" y="0"/>
                  <a:pt x="35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697697" y="27986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/>
          <p:nvPr/>
        </p:nvSpPr>
        <p:spPr>
          <a:xfrm>
            <a:off x="488800" y="277669"/>
            <a:ext cx="82488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Квалификационная категория продлевается на основании заявления педагогов, но не более чем на один год в следующих случаях:</a:t>
            </a:r>
            <a:endParaRPr lang="kk-KZ" sz="1800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19" name="Google Shape;419;p15"/>
          <p:cNvSpPr txBox="1"/>
          <p:nvPr/>
        </p:nvSpPr>
        <p:spPr>
          <a:xfrm>
            <a:off x="1044475" y="1047751"/>
            <a:ext cx="7042250" cy="109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300" dirty="0">
                <a:latin typeface="Fira Sans Medium"/>
                <a:ea typeface="Fira Sans Medium"/>
                <a:cs typeface="Fira Sans Medium"/>
                <a:sym typeface="Fira Sans Medium"/>
              </a:rPr>
              <a:t>при временной нетрудоспособности, согласно перечню социально значимых заболеваний и заболеваний, представляющих опасность для окружающих, утвержденным приказом Министра здравоохранения Республики Казахстан от 23 сентября 2020 года № ҚР ДСМ-108/2020 «Об утверждении перечня социально значимых заболеваний» (зарегистрирован в Реестре государственной регистрации нормативных правовых актов № 21263);</a:t>
            </a:r>
            <a:endParaRPr sz="13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21" name="Google Shape;421;p15"/>
          <p:cNvSpPr txBox="1"/>
          <p:nvPr/>
        </p:nvSpPr>
        <p:spPr>
          <a:xfrm>
            <a:off x="998636" y="2637815"/>
            <a:ext cx="7980486" cy="53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300" dirty="0">
                <a:latin typeface="Fira Sans Medium"/>
                <a:ea typeface="Fira Sans Medium"/>
                <a:cs typeface="Fira Sans Medium"/>
                <a:sym typeface="Fira Sans Medium"/>
              </a:rPr>
              <a:t>после выхода из отпуска по беременности и родам или отпуска по уходу за ребенком до достижения им возраста трех лет или отпуска для работников, усыновившим (удочерившим) новорожденного ребенка (детей);</a:t>
            </a:r>
            <a:endParaRPr sz="13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" name="Google Shape;421;p15">
            <a:extLst>
              <a:ext uri="{FF2B5EF4-FFF2-40B4-BE49-F238E27FC236}">
                <a16:creationId xmlns:a16="http://schemas.microsoft.com/office/drawing/2014/main" xmlns="" id="{2902DBDB-9BD9-42F0-B501-C4C31533EC87}"/>
              </a:ext>
            </a:extLst>
          </p:cNvPr>
          <p:cNvSpPr txBox="1"/>
          <p:nvPr/>
        </p:nvSpPr>
        <p:spPr>
          <a:xfrm>
            <a:off x="1077496" y="3958139"/>
            <a:ext cx="7980486" cy="53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300" dirty="0">
                <a:latin typeface="Fira Sans Medium"/>
                <a:ea typeface="Fira Sans Medium"/>
                <a:cs typeface="Fira Sans Medium"/>
                <a:sym typeface="Fira Sans Medium"/>
              </a:rPr>
              <a:t>перешедших в организации образования с уполномоченного органа в области образования, органов управления образования, методических кабинетов, институтов повышения квалификации.</a:t>
            </a:r>
            <a:endParaRPr sz="13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18"/>
          <p:cNvGrpSpPr/>
          <p:nvPr/>
        </p:nvGrpSpPr>
        <p:grpSpPr>
          <a:xfrm>
            <a:off x="145444" y="717749"/>
            <a:ext cx="3056198" cy="4063618"/>
            <a:chOff x="3049525" y="1569750"/>
            <a:chExt cx="1724425" cy="2292850"/>
          </a:xfrm>
        </p:grpSpPr>
        <p:sp>
          <p:nvSpPr>
            <p:cNvPr id="1500" name="Google Shape;1500;p18"/>
            <p:cNvSpPr/>
            <p:nvPr/>
          </p:nvSpPr>
          <p:spPr>
            <a:xfrm>
              <a:off x="3628275" y="1569750"/>
              <a:ext cx="809975" cy="441800"/>
            </a:xfrm>
            <a:custGeom>
              <a:avLst/>
              <a:gdLst/>
              <a:ahLst/>
              <a:cxnLst/>
              <a:rect l="l" t="t" r="r" b="b"/>
              <a:pathLst>
                <a:path w="32399" h="17672" extrusionOk="0">
                  <a:moveTo>
                    <a:pt x="1" y="0"/>
                  </a:moveTo>
                  <a:lnTo>
                    <a:pt x="1" y="5985"/>
                  </a:lnTo>
                  <a:cubicBezTo>
                    <a:pt x="10990" y="5985"/>
                    <a:pt x="20966" y="10451"/>
                    <a:pt x="28186" y="17671"/>
                  </a:cubicBezTo>
                  <a:lnTo>
                    <a:pt x="32398" y="13459"/>
                  </a:lnTo>
                  <a:cubicBezTo>
                    <a:pt x="24101" y="5162"/>
                    <a:pt x="12637" y="0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3049525" y="2137400"/>
              <a:ext cx="1157550" cy="1157525"/>
            </a:xfrm>
            <a:custGeom>
              <a:avLst/>
              <a:gdLst/>
              <a:ahLst/>
              <a:cxnLst/>
              <a:rect l="l" t="t" r="r" b="b"/>
              <a:pathLst>
                <a:path w="46302" h="46301" extrusionOk="0">
                  <a:moveTo>
                    <a:pt x="23151" y="1"/>
                  </a:moveTo>
                  <a:cubicBezTo>
                    <a:pt x="10357" y="1"/>
                    <a:pt x="1" y="10356"/>
                    <a:pt x="1" y="23151"/>
                  </a:cubicBezTo>
                  <a:cubicBezTo>
                    <a:pt x="1" y="35945"/>
                    <a:pt x="10357" y="46301"/>
                    <a:pt x="23151" y="46301"/>
                  </a:cubicBezTo>
                  <a:cubicBezTo>
                    <a:pt x="35945" y="46301"/>
                    <a:pt x="46301" y="35945"/>
                    <a:pt x="46301" y="23151"/>
                  </a:cubicBezTo>
                  <a:cubicBezTo>
                    <a:pt x="46301" y="10356"/>
                    <a:pt x="35945" y="1"/>
                    <a:pt x="2315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3078025" y="2215575"/>
              <a:ext cx="1099750" cy="1001175"/>
            </a:xfrm>
            <a:custGeom>
              <a:avLst/>
              <a:gdLst/>
              <a:ahLst/>
              <a:cxnLst/>
              <a:rect l="l" t="t" r="r" b="b"/>
              <a:pathLst>
                <a:path w="43990" h="40047" extrusionOk="0">
                  <a:moveTo>
                    <a:pt x="21995" y="1"/>
                  </a:moveTo>
                  <a:cubicBezTo>
                    <a:pt x="16865" y="1"/>
                    <a:pt x="11734" y="1957"/>
                    <a:pt x="7823" y="5868"/>
                  </a:cubicBezTo>
                  <a:cubicBezTo>
                    <a:pt x="1" y="13690"/>
                    <a:pt x="1" y="26357"/>
                    <a:pt x="7823" y="34180"/>
                  </a:cubicBezTo>
                  <a:cubicBezTo>
                    <a:pt x="11734" y="38091"/>
                    <a:pt x="16865" y="40046"/>
                    <a:pt x="21995" y="40046"/>
                  </a:cubicBezTo>
                  <a:cubicBezTo>
                    <a:pt x="27126" y="40046"/>
                    <a:pt x="32256" y="38091"/>
                    <a:pt x="36167" y="34180"/>
                  </a:cubicBezTo>
                  <a:cubicBezTo>
                    <a:pt x="43989" y="26357"/>
                    <a:pt x="43989" y="13690"/>
                    <a:pt x="36167" y="5868"/>
                  </a:cubicBezTo>
                  <a:cubicBezTo>
                    <a:pt x="32256" y="1957"/>
                    <a:pt x="27126" y="1"/>
                    <a:pt x="21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4361425" y="2372550"/>
              <a:ext cx="47525" cy="47525"/>
            </a:xfrm>
            <a:custGeom>
              <a:avLst/>
              <a:gdLst/>
              <a:ahLst/>
              <a:cxnLst/>
              <a:rect l="l" t="t" r="r" b="b"/>
              <a:pathLst>
                <a:path w="1901" h="1901" extrusionOk="0">
                  <a:moveTo>
                    <a:pt x="951" y="460"/>
                  </a:moveTo>
                  <a:cubicBezTo>
                    <a:pt x="1077" y="460"/>
                    <a:pt x="1204" y="507"/>
                    <a:pt x="1299" y="602"/>
                  </a:cubicBezTo>
                  <a:cubicBezTo>
                    <a:pt x="1394" y="697"/>
                    <a:pt x="1426" y="824"/>
                    <a:pt x="1426" y="950"/>
                  </a:cubicBezTo>
                  <a:cubicBezTo>
                    <a:pt x="1426" y="1077"/>
                    <a:pt x="1394" y="1204"/>
                    <a:pt x="1299" y="1299"/>
                  </a:cubicBezTo>
                  <a:cubicBezTo>
                    <a:pt x="1204" y="1394"/>
                    <a:pt x="1077" y="1441"/>
                    <a:pt x="951" y="1441"/>
                  </a:cubicBezTo>
                  <a:cubicBezTo>
                    <a:pt x="824" y="1441"/>
                    <a:pt x="697" y="1394"/>
                    <a:pt x="602" y="1299"/>
                  </a:cubicBezTo>
                  <a:cubicBezTo>
                    <a:pt x="507" y="1204"/>
                    <a:pt x="444" y="1077"/>
                    <a:pt x="444" y="950"/>
                  </a:cubicBezTo>
                  <a:cubicBezTo>
                    <a:pt x="444" y="824"/>
                    <a:pt x="507" y="697"/>
                    <a:pt x="602" y="602"/>
                  </a:cubicBezTo>
                  <a:cubicBezTo>
                    <a:pt x="697" y="507"/>
                    <a:pt x="824" y="460"/>
                    <a:pt x="951" y="460"/>
                  </a:cubicBezTo>
                  <a:close/>
                  <a:moveTo>
                    <a:pt x="939" y="0"/>
                  </a:moveTo>
                  <a:cubicBezTo>
                    <a:pt x="697" y="0"/>
                    <a:pt x="460" y="95"/>
                    <a:pt x="286" y="285"/>
                  </a:cubicBezTo>
                  <a:cubicBezTo>
                    <a:pt x="96" y="475"/>
                    <a:pt x="1" y="697"/>
                    <a:pt x="1" y="950"/>
                  </a:cubicBezTo>
                  <a:cubicBezTo>
                    <a:pt x="1" y="1204"/>
                    <a:pt x="96" y="1457"/>
                    <a:pt x="286" y="1615"/>
                  </a:cubicBezTo>
                  <a:cubicBezTo>
                    <a:pt x="476" y="1805"/>
                    <a:pt x="697" y="1900"/>
                    <a:pt x="951" y="1900"/>
                  </a:cubicBezTo>
                  <a:cubicBezTo>
                    <a:pt x="1172" y="1900"/>
                    <a:pt x="1426" y="1805"/>
                    <a:pt x="1616" y="1615"/>
                  </a:cubicBezTo>
                  <a:cubicBezTo>
                    <a:pt x="1806" y="1457"/>
                    <a:pt x="1901" y="1204"/>
                    <a:pt x="1901" y="950"/>
                  </a:cubicBezTo>
                  <a:cubicBezTo>
                    <a:pt x="1901" y="697"/>
                    <a:pt x="1806" y="475"/>
                    <a:pt x="1616" y="285"/>
                  </a:cubicBezTo>
                  <a:cubicBezTo>
                    <a:pt x="1426" y="95"/>
                    <a:pt x="1180" y="0"/>
                    <a:pt x="93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4247425" y="2319500"/>
              <a:ext cx="213775" cy="213800"/>
            </a:xfrm>
            <a:custGeom>
              <a:avLst/>
              <a:gdLst/>
              <a:ahLst/>
              <a:cxnLst/>
              <a:rect l="l" t="t" r="r" b="b"/>
              <a:pathLst>
                <a:path w="8551" h="8552" extrusionOk="0">
                  <a:moveTo>
                    <a:pt x="2424" y="2314"/>
                  </a:moveTo>
                  <a:cubicBezTo>
                    <a:pt x="2693" y="2314"/>
                    <a:pt x="2927" y="2373"/>
                    <a:pt x="3104" y="2439"/>
                  </a:cubicBezTo>
                  <a:cubicBezTo>
                    <a:pt x="2724" y="2787"/>
                    <a:pt x="2407" y="3167"/>
                    <a:pt x="2090" y="3579"/>
                  </a:cubicBezTo>
                  <a:cubicBezTo>
                    <a:pt x="1679" y="3326"/>
                    <a:pt x="1109" y="3262"/>
                    <a:pt x="697" y="3262"/>
                  </a:cubicBezTo>
                  <a:cubicBezTo>
                    <a:pt x="1296" y="2519"/>
                    <a:pt x="1921" y="2314"/>
                    <a:pt x="2424" y="2314"/>
                  </a:cubicBezTo>
                  <a:close/>
                  <a:moveTo>
                    <a:pt x="8076" y="476"/>
                  </a:moveTo>
                  <a:cubicBezTo>
                    <a:pt x="7981" y="1331"/>
                    <a:pt x="7506" y="3832"/>
                    <a:pt x="5004" y="5859"/>
                  </a:cubicBezTo>
                  <a:lnTo>
                    <a:pt x="4972" y="5891"/>
                  </a:lnTo>
                  <a:cubicBezTo>
                    <a:pt x="4592" y="6176"/>
                    <a:pt x="4212" y="6461"/>
                    <a:pt x="3769" y="6714"/>
                  </a:cubicBezTo>
                  <a:lnTo>
                    <a:pt x="1869" y="4814"/>
                  </a:lnTo>
                  <a:cubicBezTo>
                    <a:pt x="3990" y="1204"/>
                    <a:pt x="7252" y="602"/>
                    <a:pt x="8076" y="476"/>
                  </a:cubicBezTo>
                  <a:close/>
                  <a:moveTo>
                    <a:pt x="1837" y="5416"/>
                  </a:moveTo>
                  <a:lnTo>
                    <a:pt x="3135" y="6714"/>
                  </a:lnTo>
                  <a:lnTo>
                    <a:pt x="2565" y="6999"/>
                  </a:lnTo>
                  <a:lnTo>
                    <a:pt x="1584" y="6018"/>
                  </a:lnTo>
                  <a:lnTo>
                    <a:pt x="1837" y="5416"/>
                  </a:lnTo>
                  <a:close/>
                  <a:moveTo>
                    <a:pt x="6112" y="5479"/>
                  </a:moveTo>
                  <a:cubicBezTo>
                    <a:pt x="6271" y="5954"/>
                    <a:pt x="6429" y="6936"/>
                    <a:pt x="5289" y="7854"/>
                  </a:cubicBezTo>
                  <a:cubicBezTo>
                    <a:pt x="5289" y="7443"/>
                    <a:pt x="5226" y="6873"/>
                    <a:pt x="4972" y="6461"/>
                  </a:cubicBezTo>
                  <a:cubicBezTo>
                    <a:pt x="5067" y="6398"/>
                    <a:pt x="5131" y="6334"/>
                    <a:pt x="5226" y="6271"/>
                  </a:cubicBezTo>
                  <a:cubicBezTo>
                    <a:pt x="5257" y="6239"/>
                    <a:pt x="5289" y="6208"/>
                    <a:pt x="5321" y="6176"/>
                  </a:cubicBezTo>
                  <a:cubicBezTo>
                    <a:pt x="5384" y="6144"/>
                    <a:pt x="5447" y="6081"/>
                    <a:pt x="5511" y="6049"/>
                  </a:cubicBezTo>
                  <a:cubicBezTo>
                    <a:pt x="5732" y="5859"/>
                    <a:pt x="5922" y="5669"/>
                    <a:pt x="6112" y="5479"/>
                  </a:cubicBezTo>
                  <a:close/>
                  <a:moveTo>
                    <a:pt x="8329" y="0"/>
                  </a:moveTo>
                  <a:cubicBezTo>
                    <a:pt x="8297" y="0"/>
                    <a:pt x="7221" y="32"/>
                    <a:pt x="5827" y="634"/>
                  </a:cubicBezTo>
                  <a:cubicBezTo>
                    <a:pt x="4972" y="982"/>
                    <a:pt x="4212" y="1489"/>
                    <a:pt x="3484" y="2122"/>
                  </a:cubicBezTo>
                  <a:cubicBezTo>
                    <a:pt x="3207" y="1972"/>
                    <a:pt x="2829" y="1856"/>
                    <a:pt x="2404" y="1856"/>
                  </a:cubicBezTo>
                  <a:cubicBezTo>
                    <a:pt x="1662" y="1856"/>
                    <a:pt x="777" y="2210"/>
                    <a:pt x="32" y="3357"/>
                  </a:cubicBezTo>
                  <a:cubicBezTo>
                    <a:pt x="32" y="3421"/>
                    <a:pt x="0" y="3452"/>
                    <a:pt x="0" y="3484"/>
                  </a:cubicBezTo>
                  <a:cubicBezTo>
                    <a:pt x="0" y="3547"/>
                    <a:pt x="32" y="3579"/>
                    <a:pt x="32" y="3611"/>
                  </a:cubicBezTo>
                  <a:cubicBezTo>
                    <a:pt x="84" y="3662"/>
                    <a:pt x="135" y="3714"/>
                    <a:pt x="204" y="3714"/>
                  </a:cubicBezTo>
                  <a:cubicBezTo>
                    <a:pt x="220" y="3714"/>
                    <a:pt x="236" y="3712"/>
                    <a:pt x="254" y="3706"/>
                  </a:cubicBezTo>
                  <a:cubicBezTo>
                    <a:pt x="333" y="3698"/>
                    <a:pt x="446" y="3692"/>
                    <a:pt x="577" y="3692"/>
                  </a:cubicBezTo>
                  <a:cubicBezTo>
                    <a:pt x="970" y="3692"/>
                    <a:pt x="1528" y="3745"/>
                    <a:pt x="1837" y="3959"/>
                  </a:cubicBezTo>
                  <a:cubicBezTo>
                    <a:pt x="1679" y="4212"/>
                    <a:pt x="1520" y="4466"/>
                    <a:pt x="1394" y="4719"/>
                  </a:cubicBezTo>
                  <a:cubicBezTo>
                    <a:pt x="1362" y="4751"/>
                    <a:pt x="1362" y="4782"/>
                    <a:pt x="1362" y="4846"/>
                  </a:cubicBezTo>
                  <a:cubicBezTo>
                    <a:pt x="1362" y="4909"/>
                    <a:pt x="1362" y="4941"/>
                    <a:pt x="1425" y="5004"/>
                  </a:cubicBezTo>
                  <a:lnTo>
                    <a:pt x="1489" y="5068"/>
                  </a:lnTo>
                  <a:lnTo>
                    <a:pt x="1109" y="5954"/>
                  </a:lnTo>
                  <a:cubicBezTo>
                    <a:pt x="1109" y="5986"/>
                    <a:pt x="1077" y="6018"/>
                    <a:pt x="1077" y="6049"/>
                  </a:cubicBezTo>
                  <a:cubicBezTo>
                    <a:pt x="1077" y="6113"/>
                    <a:pt x="1109" y="6176"/>
                    <a:pt x="1140" y="6208"/>
                  </a:cubicBezTo>
                  <a:lnTo>
                    <a:pt x="2344" y="7411"/>
                  </a:lnTo>
                  <a:cubicBezTo>
                    <a:pt x="2390" y="7457"/>
                    <a:pt x="2453" y="7487"/>
                    <a:pt x="2521" y="7487"/>
                  </a:cubicBezTo>
                  <a:cubicBezTo>
                    <a:pt x="2546" y="7487"/>
                    <a:pt x="2572" y="7483"/>
                    <a:pt x="2597" y="7474"/>
                  </a:cubicBezTo>
                  <a:lnTo>
                    <a:pt x="3484" y="7063"/>
                  </a:lnTo>
                  <a:lnTo>
                    <a:pt x="3579" y="7158"/>
                  </a:lnTo>
                  <a:cubicBezTo>
                    <a:pt x="3616" y="7195"/>
                    <a:pt x="3675" y="7210"/>
                    <a:pt x="3730" y="7210"/>
                  </a:cubicBezTo>
                  <a:cubicBezTo>
                    <a:pt x="3769" y="7210"/>
                    <a:pt x="3806" y="7202"/>
                    <a:pt x="3832" y="7189"/>
                  </a:cubicBezTo>
                  <a:cubicBezTo>
                    <a:pt x="4085" y="7031"/>
                    <a:pt x="4339" y="6873"/>
                    <a:pt x="4592" y="6714"/>
                  </a:cubicBezTo>
                  <a:cubicBezTo>
                    <a:pt x="4877" y="7158"/>
                    <a:pt x="4846" y="7981"/>
                    <a:pt x="4814" y="8298"/>
                  </a:cubicBezTo>
                  <a:cubicBezTo>
                    <a:pt x="4814" y="8361"/>
                    <a:pt x="4846" y="8456"/>
                    <a:pt x="4941" y="8519"/>
                  </a:cubicBezTo>
                  <a:cubicBezTo>
                    <a:pt x="4972" y="8519"/>
                    <a:pt x="5004" y="8551"/>
                    <a:pt x="5036" y="8551"/>
                  </a:cubicBezTo>
                  <a:cubicBezTo>
                    <a:pt x="5099" y="8551"/>
                    <a:pt x="5131" y="8519"/>
                    <a:pt x="5162" y="8519"/>
                  </a:cubicBezTo>
                  <a:cubicBezTo>
                    <a:pt x="6967" y="7348"/>
                    <a:pt x="6809" y="5828"/>
                    <a:pt x="6461" y="5068"/>
                  </a:cubicBezTo>
                  <a:cubicBezTo>
                    <a:pt x="8487" y="2756"/>
                    <a:pt x="8551" y="286"/>
                    <a:pt x="8551" y="254"/>
                  </a:cubicBezTo>
                  <a:cubicBezTo>
                    <a:pt x="8551" y="191"/>
                    <a:pt x="8551" y="127"/>
                    <a:pt x="8487" y="96"/>
                  </a:cubicBezTo>
                  <a:cubicBezTo>
                    <a:pt x="8456" y="32"/>
                    <a:pt x="8392" y="0"/>
                    <a:pt x="832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4241875" y="2497625"/>
              <a:ext cx="41975" cy="42000"/>
            </a:xfrm>
            <a:custGeom>
              <a:avLst/>
              <a:gdLst/>
              <a:ahLst/>
              <a:cxnLst/>
              <a:rect l="l" t="t" r="r" b="b"/>
              <a:pathLst>
                <a:path w="1679" h="1680" extrusionOk="0">
                  <a:moveTo>
                    <a:pt x="1457" y="1"/>
                  </a:moveTo>
                  <a:cubicBezTo>
                    <a:pt x="1394" y="1"/>
                    <a:pt x="1331" y="33"/>
                    <a:pt x="1267" y="64"/>
                  </a:cubicBezTo>
                  <a:lnTo>
                    <a:pt x="64" y="1299"/>
                  </a:lnTo>
                  <a:cubicBezTo>
                    <a:pt x="32" y="1331"/>
                    <a:pt x="0" y="1394"/>
                    <a:pt x="0" y="1458"/>
                  </a:cubicBezTo>
                  <a:cubicBezTo>
                    <a:pt x="0" y="1521"/>
                    <a:pt x="32" y="1584"/>
                    <a:pt x="64" y="1616"/>
                  </a:cubicBezTo>
                  <a:cubicBezTo>
                    <a:pt x="95" y="1648"/>
                    <a:pt x="159" y="1679"/>
                    <a:pt x="222" y="1679"/>
                  </a:cubicBezTo>
                  <a:cubicBezTo>
                    <a:pt x="286" y="1679"/>
                    <a:pt x="349" y="1648"/>
                    <a:pt x="381" y="1616"/>
                  </a:cubicBezTo>
                  <a:lnTo>
                    <a:pt x="1616" y="381"/>
                  </a:lnTo>
                  <a:cubicBezTo>
                    <a:pt x="1647" y="349"/>
                    <a:pt x="1679" y="286"/>
                    <a:pt x="1679" y="223"/>
                  </a:cubicBezTo>
                  <a:cubicBezTo>
                    <a:pt x="1679" y="159"/>
                    <a:pt x="1647" y="96"/>
                    <a:pt x="1616" y="64"/>
                  </a:cubicBezTo>
                  <a:cubicBezTo>
                    <a:pt x="1552" y="33"/>
                    <a:pt x="1521" y="1"/>
                    <a:pt x="145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4237925" y="2484975"/>
              <a:ext cx="33275" cy="32475"/>
            </a:xfrm>
            <a:custGeom>
              <a:avLst/>
              <a:gdLst/>
              <a:ahLst/>
              <a:cxnLst/>
              <a:rect l="l" t="t" r="r" b="b"/>
              <a:pathLst>
                <a:path w="1331" h="1299" extrusionOk="0">
                  <a:moveTo>
                    <a:pt x="1077" y="0"/>
                  </a:moveTo>
                  <a:cubicBezTo>
                    <a:pt x="1045" y="0"/>
                    <a:pt x="982" y="32"/>
                    <a:pt x="919" y="64"/>
                  </a:cubicBezTo>
                  <a:lnTo>
                    <a:pt x="63" y="919"/>
                  </a:lnTo>
                  <a:cubicBezTo>
                    <a:pt x="32" y="950"/>
                    <a:pt x="0" y="1014"/>
                    <a:pt x="0" y="1077"/>
                  </a:cubicBezTo>
                  <a:cubicBezTo>
                    <a:pt x="0" y="1140"/>
                    <a:pt x="32" y="1204"/>
                    <a:pt x="63" y="1235"/>
                  </a:cubicBezTo>
                  <a:cubicBezTo>
                    <a:pt x="127" y="1267"/>
                    <a:pt x="190" y="1299"/>
                    <a:pt x="253" y="1299"/>
                  </a:cubicBezTo>
                  <a:cubicBezTo>
                    <a:pt x="317" y="1299"/>
                    <a:pt x="348" y="1299"/>
                    <a:pt x="412" y="1235"/>
                  </a:cubicBezTo>
                  <a:lnTo>
                    <a:pt x="1267" y="380"/>
                  </a:lnTo>
                  <a:cubicBezTo>
                    <a:pt x="1299" y="349"/>
                    <a:pt x="1330" y="285"/>
                    <a:pt x="1330" y="222"/>
                  </a:cubicBezTo>
                  <a:cubicBezTo>
                    <a:pt x="1330" y="159"/>
                    <a:pt x="1299" y="95"/>
                    <a:pt x="1267" y="64"/>
                  </a:cubicBezTo>
                  <a:cubicBezTo>
                    <a:pt x="1204" y="32"/>
                    <a:pt x="1172" y="0"/>
                    <a:pt x="1077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4264050" y="2510300"/>
              <a:ext cx="32475" cy="32500"/>
            </a:xfrm>
            <a:custGeom>
              <a:avLst/>
              <a:gdLst/>
              <a:ahLst/>
              <a:cxnLst/>
              <a:rect l="l" t="t" r="r" b="b"/>
              <a:pathLst>
                <a:path w="1299" h="1300" extrusionOk="0">
                  <a:moveTo>
                    <a:pt x="1077" y="1"/>
                  </a:moveTo>
                  <a:cubicBezTo>
                    <a:pt x="1014" y="1"/>
                    <a:pt x="950" y="32"/>
                    <a:pt x="919" y="64"/>
                  </a:cubicBezTo>
                  <a:lnTo>
                    <a:pt x="64" y="919"/>
                  </a:lnTo>
                  <a:cubicBezTo>
                    <a:pt x="0" y="951"/>
                    <a:pt x="0" y="1014"/>
                    <a:pt x="0" y="1077"/>
                  </a:cubicBezTo>
                  <a:cubicBezTo>
                    <a:pt x="0" y="1141"/>
                    <a:pt x="0" y="1204"/>
                    <a:pt x="64" y="1236"/>
                  </a:cubicBezTo>
                  <a:cubicBezTo>
                    <a:pt x="95" y="1299"/>
                    <a:pt x="159" y="1299"/>
                    <a:pt x="222" y="1299"/>
                  </a:cubicBezTo>
                  <a:cubicBezTo>
                    <a:pt x="285" y="1299"/>
                    <a:pt x="349" y="1267"/>
                    <a:pt x="380" y="1236"/>
                  </a:cubicBezTo>
                  <a:lnTo>
                    <a:pt x="1235" y="381"/>
                  </a:lnTo>
                  <a:cubicBezTo>
                    <a:pt x="1267" y="349"/>
                    <a:pt x="1299" y="286"/>
                    <a:pt x="1299" y="222"/>
                  </a:cubicBezTo>
                  <a:cubicBezTo>
                    <a:pt x="1299" y="159"/>
                    <a:pt x="1267" y="96"/>
                    <a:pt x="1235" y="64"/>
                  </a:cubicBezTo>
                  <a:cubicBezTo>
                    <a:pt x="1172" y="32"/>
                    <a:pt x="1140" y="1"/>
                    <a:pt x="107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8"/>
            <p:cNvSpPr/>
            <p:nvPr/>
          </p:nvSpPr>
          <p:spPr>
            <a:xfrm>
              <a:off x="3842850" y="1928400"/>
              <a:ext cx="207450" cy="159950"/>
            </a:xfrm>
            <a:custGeom>
              <a:avLst/>
              <a:gdLst/>
              <a:ahLst/>
              <a:cxnLst/>
              <a:rect l="l" t="t" r="r" b="b"/>
              <a:pathLst>
                <a:path w="8298" h="6398" extrusionOk="0">
                  <a:moveTo>
                    <a:pt x="159" y="0"/>
                  </a:moveTo>
                  <a:cubicBezTo>
                    <a:pt x="64" y="0"/>
                    <a:pt x="0" y="63"/>
                    <a:pt x="0" y="127"/>
                  </a:cubicBezTo>
                  <a:lnTo>
                    <a:pt x="0" y="6271"/>
                  </a:lnTo>
                  <a:cubicBezTo>
                    <a:pt x="0" y="6334"/>
                    <a:pt x="64" y="6397"/>
                    <a:pt x="159" y="6397"/>
                  </a:cubicBezTo>
                  <a:lnTo>
                    <a:pt x="8139" y="6397"/>
                  </a:lnTo>
                  <a:cubicBezTo>
                    <a:pt x="8234" y="6397"/>
                    <a:pt x="8298" y="6334"/>
                    <a:pt x="8298" y="6271"/>
                  </a:cubicBezTo>
                  <a:cubicBezTo>
                    <a:pt x="8298" y="6175"/>
                    <a:pt x="8234" y="6112"/>
                    <a:pt x="8139" y="6112"/>
                  </a:cubicBezTo>
                  <a:lnTo>
                    <a:pt x="317" y="6112"/>
                  </a:lnTo>
                  <a:lnTo>
                    <a:pt x="317" y="127"/>
                  </a:lnTo>
                  <a:cubicBezTo>
                    <a:pt x="317" y="63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8"/>
            <p:cNvSpPr/>
            <p:nvPr/>
          </p:nvSpPr>
          <p:spPr>
            <a:xfrm>
              <a:off x="3863425" y="2004400"/>
              <a:ext cx="37250" cy="64950"/>
            </a:xfrm>
            <a:custGeom>
              <a:avLst/>
              <a:gdLst/>
              <a:ahLst/>
              <a:cxnLst/>
              <a:rect l="l" t="t" r="r" b="b"/>
              <a:pathLst>
                <a:path w="1490" h="2598" extrusionOk="0">
                  <a:moveTo>
                    <a:pt x="1046" y="349"/>
                  </a:moveTo>
                  <a:lnTo>
                    <a:pt x="1046" y="2249"/>
                  </a:lnTo>
                  <a:lnTo>
                    <a:pt x="412" y="2249"/>
                  </a:lnTo>
                  <a:lnTo>
                    <a:pt x="412" y="349"/>
                  </a:lnTo>
                  <a:close/>
                  <a:moveTo>
                    <a:pt x="286" y="0"/>
                  </a:moveTo>
                  <a:cubicBezTo>
                    <a:pt x="127" y="0"/>
                    <a:pt x="1" y="127"/>
                    <a:pt x="1" y="254"/>
                  </a:cubicBezTo>
                  <a:lnTo>
                    <a:pt x="1" y="2344"/>
                  </a:lnTo>
                  <a:cubicBezTo>
                    <a:pt x="1" y="2470"/>
                    <a:pt x="127" y="2597"/>
                    <a:pt x="286" y="2597"/>
                  </a:cubicBezTo>
                  <a:lnTo>
                    <a:pt x="1172" y="2597"/>
                  </a:lnTo>
                  <a:cubicBezTo>
                    <a:pt x="1331" y="2597"/>
                    <a:pt x="1489" y="2470"/>
                    <a:pt x="1489" y="2344"/>
                  </a:cubicBezTo>
                  <a:lnTo>
                    <a:pt x="1489" y="254"/>
                  </a:lnTo>
                  <a:cubicBezTo>
                    <a:pt x="1489" y="127"/>
                    <a:pt x="1331" y="0"/>
                    <a:pt x="11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8"/>
            <p:cNvSpPr/>
            <p:nvPr/>
          </p:nvSpPr>
          <p:spPr>
            <a:xfrm>
              <a:off x="3908550" y="1986175"/>
              <a:ext cx="37250" cy="83175"/>
            </a:xfrm>
            <a:custGeom>
              <a:avLst/>
              <a:gdLst/>
              <a:ahLst/>
              <a:cxnLst/>
              <a:rect l="l" t="t" r="r" b="b"/>
              <a:pathLst>
                <a:path w="1490" h="3327" extrusionOk="0">
                  <a:moveTo>
                    <a:pt x="1046" y="349"/>
                  </a:moveTo>
                  <a:lnTo>
                    <a:pt x="1046" y="2978"/>
                  </a:lnTo>
                  <a:lnTo>
                    <a:pt x="413" y="2978"/>
                  </a:lnTo>
                  <a:lnTo>
                    <a:pt x="413" y="349"/>
                  </a:lnTo>
                  <a:close/>
                  <a:moveTo>
                    <a:pt x="286" y="1"/>
                  </a:moveTo>
                  <a:cubicBezTo>
                    <a:pt x="127" y="1"/>
                    <a:pt x="1" y="96"/>
                    <a:pt x="1" y="254"/>
                  </a:cubicBezTo>
                  <a:lnTo>
                    <a:pt x="1" y="3073"/>
                  </a:lnTo>
                  <a:cubicBezTo>
                    <a:pt x="1" y="3199"/>
                    <a:pt x="127" y="3326"/>
                    <a:pt x="286" y="3326"/>
                  </a:cubicBezTo>
                  <a:lnTo>
                    <a:pt x="1173" y="3326"/>
                  </a:lnTo>
                  <a:cubicBezTo>
                    <a:pt x="1331" y="3326"/>
                    <a:pt x="1489" y="3199"/>
                    <a:pt x="1489" y="3073"/>
                  </a:cubicBezTo>
                  <a:lnTo>
                    <a:pt x="1489" y="254"/>
                  </a:lnTo>
                  <a:cubicBezTo>
                    <a:pt x="1489" y="96"/>
                    <a:pt x="1331" y="1"/>
                    <a:pt x="1173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8"/>
            <p:cNvSpPr/>
            <p:nvPr/>
          </p:nvSpPr>
          <p:spPr>
            <a:xfrm>
              <a:off x="3953675" y="1967175"/>
              <a:ext cx="37250" cy="102175"/>
            </a:xfrm>
            <a:custGeom>
              <a:avLst/>
              <a:gdLst/>
              <a:ahLst/>
              <a:cxnLst/>
              <a:rect l="l" t="t" r="r" b="b"/>
              <a:pathLst>
                <a:path w="1490" h="4087" extrusionOk="0">
                  <a:moveTo>
                    <a:pt x="1046" y="349"/>
                  </a:moveTo>
                  <a:lnTo>
                    <a:pt x="1046" y="3738"/>
                  </a:lnTo>
                  <a:lnTo>
                    <a:pt x="413" y="3738"/>
                  </a:lnTo>
                  <a:lnTo>
                    <a:pt x="413" y="349"/>
                  </a:lnTo>
                  <a:close/>
                  <a:moveTo>
                    <a:pt x="286" y="1"/>
                  </a:moveTo>
                  <a:cubicBezTo>
                    <a:pt x="128" y="1"/>
                    <a:pt x="1" y="128"/>
                    <a:pt x="1" y="254"/>
                  </a:cubicBezTo>
                  <a:lnTo>
                    <a:pt x="1" y="3833"/>
                  </a:lnTo>
                  <a:cubicBezTo>
                    <a:pt x="1" y="3959"/>
                    <a:pt x="128" y="4086"/>
                    <a:pt x="286" y="4086"/>
                  </a:cubicBezTo>
                  <a:lnTo>
                    <a:pt x="1173" y="4086"/>
                  </a:lnTo>
                  <a:cubicBezTo>
                    <a:pt x="1331" y="4086"/>
                    <a:pt x="1489" y="3959"/>
                    <a:pt x="1489" y="3833"/>
                  </a:cubicBezTo>
                  <a:lnTo>
                    <a:pt x="1489" y="254"/>
                  </a:lnTo>
                  <a:cubicBezTo>
                    <a:pt x="1489" y="128"/>
                    <a:pt x="1331" y="1"/>
                    <a:pt x="1173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8"/>
            <p:cNvSpPr/>
            <p:nvPr/>
          </p:nvSpPr>
          <p:spPr>
            <a:xfrm>
              <a:off x="3998825" y="1948975"/>
              <a:ext cx="37225" cy="120375"/>
            </a:xfrm>
            <a:custGeom>
              <a:avLst/>
              <a:gdLst/>
              <a:ahLst/>
              <a:cxnLst/>
              <a:rect l="l" t="t" r="r" b="b"/>
              <a:pathLst>
                <a:path w="1489" h="4815" extrusionOk="0">
                  <a:moveTo>
                    <a:pt x="1045" y="349"/>
                  </a:moveTo>
                  <a:lnTo>
                    <a:pt x="1045" y="4466"/>
                  </a:lnTo>
                  <a:lnTo>
                    <a:pt x="412" y="4466"/>
                  </a:lnTo>
                  <a:lnTo>
                    <a:pt x="412" y="349"/>
                  </a:lnTo>
                  <a:close/>
                  <a:moveTo>
                    <a:pt x="285" y="0"/>
                  </a:moveTo>
                  <a:cubicBezTo>
                    <a:pt x="127" y="0"/>
                    <a:pt x="0" y="95"/>
                    <a:pt x="0" y="254"/>
                  </a:cubicBezTo>
                  <a:lnTo>
                    <a:pt x="0" y="4561"/>
                  </a:lnTo>
                  <a:cubicBezTo>
                    <a:pt x="0" y="4687"/>
                    <a:pt x="127" y="4814"/>
                    <a:pt x="285" y="4814"/>
                  </a:cubicBezTo>
                  <a:lnTo>
                    <a:pt x="1172" y="4814"/>
                  </a:lnTo>
                  <a:cubicBezTo>
                    <a:pt x="1330" y="4814"/>
                    <a:pt x="1489" y="4687"/>
                    <a:pt x="1489" y="4561"/>
                  </a:cubicBezTo>
                  <a:lnTo>
                    <a:pt x="1489" y="254"/>
                  </a:lnTo>
                  <a:cubicBezTo>
                    <a:pt x="1489" y="95"/>
                    <a:pt x="1330" y="0"/>
                    <a:pt x="11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8"/>
            <p:cNvSpPr/>
            <p:nvPr/>
          </p:nvSpPr>
          <p:spPr>
            <a:xfrm>
              <a:off x="3863425" y="1897500"/>
              <a:ext cx="172625" cy="71300"/>
            </a:xfrm>
            <a:custGeom>
              <a:avLst/>
              <a:gdLst/>
              <a:ahLst/>
              <a:cxnLst/>
              <a:rect l="l" t="t" r="r" b="b"/>
              <a:pathLst>
                <a:path w="6905" h="2852" extrusionOk="0">
                  <a:moveTo>
                    <a:pt x="5606" y="1"/>
                  </a:moveTo>
                  <a:cubicBezTo>
                    <a:pt x="5511" y="1"/>
                    <a:pt x="5416" y="96"/>
                    <a:pt x="5416" y="159"/>
                  </a:cubicBezTo>
                  <a:cubicBezTo>
                    <a:pt x="5416" y="254"/>
                    <a:pt x="5511" y="349"/>
                    <a:pt x="5606" y="349"/>
                  </a:cubicBezTo>
                  <a:lnTo>
                    <a:pt x="6113" y="349"/>
                  </a:lnTo>
                  <a:cubicBezTo>
                    <a:pt x="4466" y="1426"/>
                    <a:pt x="3009" y="1964"/>
                    <a:pt x="2059" y="2218"/>
                  </a:cubicBezTo>
                  <a:cubicBezTo>
                    <a:pt x="919" y="2503"/>
                    <a:pt x="222" y="2503"/>
                    <a:pt x="191" y="2503"/>
                  </a:cubicBezTo>
                  <a:cubicBezTo>
                    <a:pt x="159" y="2503"/>
                    <a:pt x="96" y="2534"/>
                    <a:pt x="64" y="2534"/>
                  </a:cubicBezTo>
                  <a:cubicBezTo>
                    <a:pt x="1" y="2566"/>
                    <a:pt x="1" y="2629"/>
                    <a:pt x="1" y="2661"/>
                  </a:cubicBezTo>
                  <a:cubicBezTo>
                    <a:pt x="1" y="2725"/>
                    <a:pt x="1" y="2756"/>
                    <a:pt x="32" y="2788"/>
                  </a:cubicBezTo>
                  <a:cubicBezTo>
                    <a:pt x="96" y="2820"/>
                    <a:pt x="127" y="2851"/>
                    <a:pt x="191" y="2851"/>
                  </a:cubicBezTo>
                  <a:lnTo>
                    <a:pt x="222" y="2851"/>
                  </a:lnTo>
                  <a:cubicBezTo>
                    <a:pt x="507" y="2851"/>
                    <a:pt x="3104" y="2788"/>
                    <a:pt x="6334" y="634"/>
                  </a:cubicBezTo>
                  <a:lnTo>
                    <a:pt x="6334" y="634"/>
                  </a:lnTo>
                  <a:lnTo>
                    <a:pt x="6208" y="1078"/>
                  </a:lnTo>
                  <a:cubicBezTo>
                    <a:pt x="6208" y="1141"/>
                    <a:pt x="6208" y="1173"/>
                    <a:pt x="6239" y="1236"/>
                  </a:cubicBezTo>
                  <a:cubicBezTo>
                    <a:pt x="6271" y="1268"/>
                    <a:pt x="6334" y="1299"/>
                    <a:pt x="6366" y="1299"/>
                  </a:cubicBezTo>
                  <a:lnTo>
                    <a:pt x="6429" y="1299"/>
                  </a:lnTo>
                  <a:cubicBezTo>
                    <a:pt x="6524" y="1299"/>
                    <a:pt x="6620" y="1236"/>
                    <a:pt x="6620" y="1173"/>
                  </a:cubicBezTo>
                  <a:lnTo>
                    <a:pt x="6905" y="223"/>
                  </a:lnTo>
                  <a:lnTo>
                    <a:pt x="6905" y="191"/>
                  </a:lnTo>
                  <a:cubicBezTo>
                    <a:pt x="6905" y="191"/>
                    <a:pt x="6905" y="159"/>
                    <a:pt x="6905" y="159"/>
                  </a:cubicBezTo>
                  <a:cubicBezTo>
                    <a:pt x="6905" y="159"/>
                    <a:pt x="6873" y="128"/>
                    <a:pt x="6873" y="128"/>
                  </a:cubicBezTo>
                  <a:cubicBezTo>
                    <a:pt x="6873" y="96"/>
                    <a:pt x="6873" y="96"/>
                    <a:pt x="6873" y="96"/>
                  </a:cubicBezTo>
                  <a:cubicBezTo>
                    <a:pt x="6873" y="96"/>
                    <a:pt x="6873" y="96"/>
                    <a:pt x="6841" y="64"/>
                  </a:cubicBezTo>
                  <a:cubicBezTo>
                    <a:pt x="6841" y="64"/>
                    <a:pt x="6841" y="64"/>
                    <a:pt x="6810" y="33"/>
                  </a:cubicBezTo>
                  <a:cubicBezTo>
                    <a:pt x="6778" y="33"/>
                    <a:pt x="6746" y="1"/>
                    <a:pt x="6746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4222875" y="2990100"/>
              <a:ext cx="40400" cy="15050"/>
            </a:xfrm>
            <a:custGeom>
              <a:avLst/>
              <a:gdLst/>
              <a:ahLst/>
              <a:cxnLst/>
              <a:rect l="l" t="t" r="r" b="b"/>
              <a:pathLst>
                <a:path w="1616" h="602" extrusionOk="0">
                  <a:moveTo>
                    <a:pt x="285" y="0"/>
                  </a:moveTo>
                  <a:cubicBezTo>
                    <a:pt x="127" y="0"/>
                    <a:pt x="0" y="127"/>
                    <a:pt x="0" y="317"/>
                  </a:cubicBezTo>
                  <a:cubicBezTo>
                    <a:pt x="0" y="475"/>
                    <a:pt x="127" y="602"/>
                    <a:pt x="285" y="602"/>
                  </a:cubicBezTo>
                  <a:lnTo>
                    <a:pt x="1331" y="602"/>
                  </a:lnTo>
                  <a:cubicBezTo>
                    <a:pt x="1489" y="602"/>
                    <a:pt x="1616" y="475"/>
                    <a:pt x="1616" y="317"/>
                  </a:cubicBezTo>
                  <a:cubicBezTo>
                    <a:pt x="1616" y="127"/>
                    <a:pt x="1489" y="0"/>
                    <a:pt x="133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4224450" y="2945925"/>
              <a:ext cx="38025" cy="26775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318" y="1"/>
                  </a:moveTo>
                  <a:cubicBezTo>
                    <a:pt x="196" y="1"/>
                    <a:pt x="79" y="66"/>
                    <a:pt x="32" y="184"/>
                  </a:cubicBezTo>
                  <a:cubicBezTo>
                    <a:pt x="1" y="247"/>
                    <a:pt x="1" y="310"/>
                    <a:pt x="1" y="405"/>
                  </a:cubicBezTo>
                  <a:cubicBezTo>
                    <a:pt x="32" y="469"/>
                    <a:pt x="96" y="532"/>
                    <a:pt x="159" y="564"/>
                  </a:cubicBezTo>
                  <a:lnTo>
                    <a:pt x="1078" y="1039"/>
                  </a:lnTo>
                  <a:cubicBezTo>
                    <a:pt x="1109" y="1070"/>
                    <a:pt x="1173" y="1070"/>
                    <a:pt x="1204" y="1070"/>
                  </a:cubicBezTo>
                  <a:cubicBezTo>
                    <a:pt x="1331" y="1070"/>
                    <a:pt x="1426" y="1007"/>
                    <a:pt x="1489" y="912"/>
                  </a:cubicBezTo>
                  <a:cubicBezTo>
                    <a:pt x="1521" y="849"/>
                    <a:pt x="1521" y="754"/>
                    <a:pt x="1489" y="690"/>
                  </a:cubicBezTo>
                  <a:cubicBezTo>
                    <a:pt x="1458" y="595"/>
                    <a:pt x="1426" y="532"/>
                    <a:pt x="1331" y="500"/>
                  </a:cubicBezTo>
                  <a:lnTo>
                    <a:pt x="444" y="25"/>
                  </a:lnTo>
                  <a:cubicBezTo>
                    <a:pt x="403" y="9"/>
                    <a:pt x="360" y="1"/>
                    <a:pt x="318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4233175" y="3020350"/>
              <a:ext cx="38025" cy="26775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1208" y="0"/>
                  </a:moveTo>
                  <a:cubicBezTo>
                    <a:pt x="1164" y="0"/>
                    <a:pt x="1119" y="8"/>
                    <a:pt x="1077" y="25"/>
                  </a:cubicBezTo>
                  <a:lnTo>
                    <a:pt x="158" y="500"/>
                  </a:lnTo>
                  <a:cubicBezTo>
                    <a:pt x="95" y="532"/>
                    <a:pt x="32" y="595"/>
                    <a:pt x="32" y="659"/>
                  </a:cubicBezTo>
                  <a:cubicBezTo>
                    <a:pt x="0" y="754"/>
                    <a:pt x="0" y="817"/>
                    <a:pt x="32" y="912"/>
                  </a:cubicBezTo>
                  <a:cubicBezTo>
                    <a:pt x="95" y="1007"/>
                    <a:pt x="190" y="1070"/>
                    <a:pt x="317" y="1070"/>
                  </a:cubicBezTo>
                  <a:cubicBezTo>
                    <a:pt x="348" y="1070"/>
                    <a:pt x="412" y="1039"/>
                    <a:pt x="443" y="1039"/>
                  </a:cubicBezTo>
                  <a:lnTo>
                    <a:pt x="1362" y="564"/>
                  </a:lnTo>
                  <a:cubicBezTo>
                    <a:pt x="1425" y="532"/>
                    <a:pt x="1489" y="468"/>
                    <a:pt x="1489" y="405"/>
                  </a:cubicBezTo>
                  <a:cubicBezTo>
                    <a:pt x="1520" y="310"/>
                    <a:pt x="1520" y="247"/>
                    <a:pt x="1489" y="152"/>
                  </a:cubicBezTo>
                  <a:cubicBezTo>
                    <a:pt x="1442" y="59"/>
                    <a:pt x="1328" y="0"/>
                    <a:pt x="120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4436650" y="2990100"/>
              <a:ext cx="40400" cy="15050"/>
            </a:xfrm>
            <a:custGeom>
              <a:avLst/>
              <a:gdLst/>
              <a:ahLst/>
              <a:cxnLst/>
              <a:rect l="l" t="t" r="r" b="b"/>
              <a:pathLst>
                <a:path w="1616" h="602" extrusionOk="0">
                  <a:moveTo>
                    <a:pt x="285" y="0"/>
                  </a:moveTo>
                  <a:cubicBezTo>
                    <a:pt x="127" y="0"/>
                    <a:pt x="0" y="127"/>
                    <a:pt x="0" y="317"/>
                  </a:cubicBezTo>
                  <a:cubicBezTo>
                    <a:pt x="0" y="475"/>
                    <a:pt x="127" y="602"/>
                    <a:pt x="285" y="602"/>
                  </a:cubicBezTo>
                  <a:lnTo>
                    <a:pt x="1330" y="602"/>
                  </a:lnTo>
                  <a:cubicBezTo>
                    <a:pt x="1489" y="602"/>
                    <a:pt x="1615" y="475"/>
                    <a:pt x="1615" y="317"/>
                  </a:cubicBezTo>
                  <a:cubicBezTo>
                    <a:pt x="1615" y="127"/>
                    <a:pt x="1489" y="0"/>
                    <a:pt x="1330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8"/>
            <p:cNvSpPr/>
            <p:nvPr/>
          </p:nvSpPr>
          <p:spPr>
            <a:xfrm>
              <a:off x="4437425" y="2945925"/>
              <a:ext cx="38025" cy="26775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1204" y="1"/>
                  </a:moveTo>
                  <a:cubicBezTo>
                    <a:pt x="1161" y="1"/>
                    <a:pt x="1118" y="9"/>
                    <a:pt x="1077" y="25"/>
                  </a:cubicBezTo>
                  <a:lnTo>
                    <a:pt x="159" y="500"/>
                  </a:lnTo>
                  <a:cubicBezTo>
                    <a:pt x="96" y="532"/>
                    <a:pt x="32" y="595"/>
                    <a:pt x="32" y="690"/>
                  </a:cubicBezTo>
                  <a:cubicBezTo>
                    <a:pt x="1" y="754"/>
                    <a:pt x="1" y="849"/>
                    <a:pt x="32" y="912"/>
                  </a:cubicBezTo>
                  <a:cubicBezTo>
                    <a:pt x="96" y="1007"/>
                    <a:pt x="191" y="1070"/>
                    <a:pt x="317" y="1070"/>
                  </a:cubicBezTo>
                  <a:cubicBezTo>
                    <a:pt x="349" y="1070"/>
                    <a:pt x="412" y="1070"/>
                    <a:pt x="444" y="1039"/>
                  </a:cubicBezTo>
                  <a:lnTo>
                    <a:pt x="1363" y="564"/>
                  </a:lnTo>
                  <a:cubicBezTo>
                    <a:pt x="1426" y="532"/>
                    <a:pt x="1489" y="469"/>
                    <a:pt x="1489" y="405"/>
                  </a:cubicBezTo>
                  <a:cubicBezTo>
                    <a:pt x="1521" y="310"/>
                    <a:pt x="1521" y="247"/>
                    <a:pt x="1489" y="184"/>
                  </a:cubicBezTo>
                  <a:cubicBezTo>
                    <a:pt x="1442" y="66"/>
                    <a:pt x="1326" y="1"/>
                    <a:pt x="120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8"/>
            <p:cNvSpPr/>
            <p:nvPr/>
          </p:nvSpPr>
          <p:spPr>
            <a:xfrm>
              <a:off x="4428725" y="3020350"/>
              <a:ext cx="38025" cy="26775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313" y="0"/>
                  </a:moveTo>
                  <a:cubicBezTo>
                    <a:pt x="193" y="0"/>
                    <a:pt x="78" y="59"/>
                    <a:pt x="32" y="152"/>
                  </a:cubicBezTo>
                  <a:cubicBezTo>
                    <a:pt x="0" y="247"/>
                    <a:pt x="0" y="310"/>
                    <a:pt x="0" y="405"/>
                  </a:cubicBezTo>
                  <a:cubicBezTo>
                    <a:pt x="32" y="468"/>
                    <a:pt x="95" y="532"/>
                    <a:pt x="159" y="564"/>
                  </a:cubicBezTo>
                  <a:lnTo>
                    <a:pt x="1077" y="1039"/>
                  </a:lnTo>
                  <a:cubicBezTo>
                    <a:pt x="1109" y="1039"/>
                    <a:pt x="1172" y="1070"/>
                    <a:pt x="1204" y="1070"/>
                  </a:cubicBezTo>
                  <a:cubicBezTo>
                    <a:pt x="1330" y="1070"/>
                    <a:pt x="1425" y="1007"/>
                    <a:pt x="1489" y="912"/>
                  </a:cubicBezTo>
                  <a:cubicBezTo>
                    <a:pt x="1520" y="817"/>
                    <a:pt x="1520" y="754"/>
                    <a:pt x="1489" y="659"/>
                  </a:cubicBezTo>
                  <a:cubicBezTo>
                    <a:pt x="1457" y="595"/>
                    <a:pt x="1425" y="532"/>
                    <a:pt x="1330" y="500"/>
                  </a:cubicBezTo>
                  <a:lnTo>
                    <a:pt x="444" y="25"/>
                  </a:lnTo>
                  <a:cubicBezTo>
                    <a:pt x="401" y="8"/>
                    <a:pt x="357" y="0"/>
                    <a:pt x="31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4317100" y="3095400"/>
              <a:ext cx="67300" cy="12675"/>
            </a:xfrm>
            <a:custGeom>
              <a:avLst/>
              <a:gdLst/>
              <a:ahLst/>
              <a:cxnLst/>
              <a:rect l="l" t="t" r="r" b="b"/>
              <a:pathLst>
                <a:path w="2692" h="507" extrusionOk="0">
                  <a:moveTo>
                    <a:pt x="253" y="0"/>
                  </a:moveTo>
                  <a:cubicBezTo>
                    <a:pt x="127" y="0"/>
                    <a:pt x="0" y="127"/>
                    <a:pt x="0" y="253"/>
                  </a:cubicBezTo>
                  <a:cubicBezTo>
                    <a:pt x="0" y="412"/>
                    <a:pt x="127" y="507"/>
                    <a:pt x="253" y="507"/>
                  </a:cubicBezTo>
                  <a:lnTo>
                    <a:pt x="2439" y="507"/>
                  </a:lnTo>
                  <a:cubicBezTo>
                    <a:pt x="2597" y="507"/>
                    <a:pt x="2692" y="412"/>
                    <a:pt x="2692" y="253"/>
                  </a:cubicBezTo>
                  <a:cubicBezTo>
                    <a:pt x="2692" y="127"/>
                    <a:pt x="2597" y="0"/>
                    <a:pt x="243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8"/>
            <p:cNvSpPr/>
            <p:nvPr/>
          </p:nvSpPr>
          <p:spPr>
            <a:xfrm>
              <a:off x="4328175" y="3116775"/>
              <a:ext cx="46725" cy="12675"/>
            </a:xfrm>
            <a:custGeom>
              <a:avLst/>
              <a:gdLst/>
              <a:ahLst/>
              <a:cxnLst/>
              <a:rect l="l" t="t" r="r" b="b"/>
              <a:pathLst>
                <a:path w="1869" h="507" extrusionOk="0">
                  <a:moveTo>
                    <a:pt x="254" y="0"/>
                  </a:moveTo>
                  <a:cubicBezTo>
                    <a:pt x="127" y="0"/>
                    <a:pt x="0" y="127"/>
                    <a:pt x="0" y="253"/>
                  </a:cubicBezTo>
                  <a:cubicBezTo>
                    <a:pt x="0" y="380"/>
                    <a:pt x="127" y="507"/>
                    <a:pt x="254" y="507"/>
                  </a:cubicBezTo>
                  <a:lnTo>
                    <a:pt x="1616" y="507"/>
                  </a:lnTo>
                  <a:cubicBezTo>
                    <a:pt x="1774" y="507"/>
                    <a:pt x="1869" y="380"/>
                    <a:pt x="1869" y="253"/>
                  </a:cubicBezTo>
                  <a:cubicBezTo>
                    <a:pt x="1869" y="127"/>
                    <a:pt x="1774" y="0"/>
                    <a:pt x="1616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8"/>
            <p:cNvSpPr/>
            <p:nvPr/>
          </p:nvSpPr>
          <p:spPr>
            <a:xfrm>
              <a:off x="4272750" y="2907750"/>
              <a:ext cx="156000" cy="182125"/>
            </a:xfrm>
            <a:custGeom>
              <a:avLst/>
              <a:gdLst/>
              <a:ahLst/>
              <a:cxnLst/>
              <a:rect l="l" t="t" r="r" b="b"/>
              <a:pathLst>
                <a:path w="6240" h="7285" extrusionOk="0">
                  <a:moveTo>
                    <a:pt x="3104" y="381"/>
                  </a:moveTo>
                  <a:cubicBezTo>
                    <a:pt x="4624" y="381"/>
                    <a:pt x="5859" y="1584"/>
                    <a:pt x="5859" y="3104"/>
                  </a:cubicBezTo>
                  <a:cubicBezTo>
                    <a:pt x="5859" y="3864"/>
                    <a:pt x="5543" y="4592"/>
                    <a:pt x="4973" y="5131"/>
                  </a:cubicBezTo>
                  <a:cubicBezTo>
                    <a:pt x="4466" y="5574"/>
                    <a:pt x="4149" y="6239"/>
                    <a:pt x="4118" y="6904"/>
                  </a:cubicBezTo>
                  <a:lnTo>
                    <a:pt x="2154" y="6904"/>
                  </a:lnTo>
                  <a:cubicBezTo>
                    <a:pt x="2091" y="6239"/>
                    <a:pt x="1774" y="5574"/>
                    <a:pt x="1267" y="5131"/>
                  </a:cubicBezTo>
                  <a:cubicBezTo>
                    <a:pt x="697" y="4592"/>
                    <a:pt x="381" y="3864"/>
                    <a:pt x="381" y="3104"/>
                  </a:cubicBezTo>
                  <a:cubicBezTo>
                    <a:pt x="381" y="1584"/>
                    <a:pt x="1616" y="381"/>
                    <a:pt x="3104" y="381"/>
                  </a:cubicBezTo>
                  <a:close/>
                  <a:moveTo>
                    <a:pt x="3136" y="0"/>
                  </a:moveTo>
                  <a:cubicBezTo>
                    <a:pt x="1394" y="0"/>
                    <a:pt x="1" y="1394"/>
                    <a:pt x="1" y="3104"/>
                  </a:cubicBezTo>
                  <a:cubicBezTo>
                    <a:pt x="1" y="3991"/>
                    <a:pt x="381" y="4814"/>
                    <a:pt x="1014" y="5416"/>
                  </a:cubicBezTo>
                  <a:cubicBezTo>
                    <a:pt x="1489" y="5828"/>
                    <a:pt x="1774" y="6461"/>
                    <a:pt x="1774" y="7094"/>
                  </a:cubicBezTo>
                  <a:cubicBezTo>
                    <a:pt x="1774" y="7221"/>
                    <a:pt x="1837" y="7284"/>
                    <a:pt x="1964" y="7284"/>
                  </a:cubicBezTo>
                  <a:lnTo>
                    <a:pt x="4276" y="7284"/>
                  </a:lnTo>
                  <a:cubicBezTo>
                    <a:pt x="4403" y="7284"/>
                    <a:pt x="4466" y="7221"/>
                    <a:pt x="4466" y="7094"/>
                  </a:cubicBezTo>
                  <a:cubicBezTo>
                    <a:pt x="4466" y="6461"/>
                    <a:pt x="4751" y="5828"/>
                    <a:pt x="5226" y="5416"/>
                  </a:cubicBezTo>
                  <a:cubicBezTo>
                    <a:pt x="5859" y="4814"/>
                    <a:pt x="6239" y="3991"/>
                    <a:pt x="6239" y="3104"/>
                  </a:cubicBezTo>
                  <a:cubicBezTo>
                    <a:pt x="6239" y="1394"/>
                    <a:pt x="4846" y="0"/>
                    <a:pt x="3136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4290175" y="2941150"/>
              <a:ext cx="42775" cy="73500"/>
            </a:xfrm>
            <a:custGeom>
              <a:avLst/>
              <a:gdLst/>
              <a:ahLst/>
              <a:cxnLst/>
              <a:rect l="l" t="t" r="r" b="b"/>
              <a:pathLst>
                <a:path w="1711" h="2940" extrusionOk="0">
                  <a:moveTo>
                    <a:pt x="1447" y="1"/>
                  </a:moveTo>
                  <a:cubicBezTo>
                    <a:pt x="1418" y="1"/>
                    <a:pt x="1389" y="9"/>
                    <a:pt x="1362" y="26"/>
                  </a:cubicBezTo>
                  <a:cubicBezTo>
                    <a:pt x="349" y="565"/>
                    <a:pt x="0" y="1831"/>
                    <a:pt x="570" y="2813"/>
                  </a:cubicBezTo>
                  <a:cubicBezTo>
                    <a:pt x="602" y="2908"/>
                    <a:pt x="665" y="2940"/>
                    <a:pt x="760" y="2940"/>
                  </a:cubicBezTo>
                  <a:cubicBezTo>
                    <a:pt x="792" y="2940"/>
                    <a:pt x="824" y="2940"/>
                    <a:pt x="855" y="2908"/>
                  </a:cubicBezTo>
                  <a:cubicBezTo>
                    <a:pt x="950" y="2845"/>
                    <a:pt x="982" y="2718"/>
                    <a:pt x="950" y="2623"/>
                  </a:cubicBezTo>
                  <a:cubicBezTo>
                    <a:pt x="507" y="1831"/>
                    <a:pt x="792" y="850"/>
                    <a:pt x="1552" y="406"/>
                  </a:cubicBezTo>
                  <a:cubicBezTo>
                    <a:pt x="1679" y="343"/>
                    <a:pt x="1710" y="216"/>
                    <a:pt x="1647" y="121"/>
                  </a:cubicBezTo>
                  <a:cubicBezTo>
                    <a:pt x="1601" y="53"/>
                    <a:pt x="1523" y="1"/>
                    <a:pt x="144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8"/>
            <p:cNvSpPr/>
            <p:nvPr/>
          </p:nvSpPr>
          <p:spPr>
            <a:xfrm>
              <a:off x="3811975" y="3326575"/>
              <a:ext cx="247025" cy="247050"/>
            </a:xfrm>
            <a:custGeom>
              <a:avLst/>
              <a:gdLst/>
              <a:ahLst/>
              <a:cxnLst/>
              <a:rect l="l" t="t" r="r" b="b"/>
              <a:pathLst>
                <a:path w="9881" h="9882" extrusionOk="0">
                  <a:moveTo>
                    <a:pt x="4941" y="539"/>
                  </a:moveTo>
                  <a:cubicBezTo>
                    <a:pt x="7379" y="539"/>
                    <a:pt x="9374" y="2502"/>
                    <a:pt x="9374" y="4941"/>
                  </a:cubicBezTo>
                  <a:cubicBezTo>
                    <a:pt x="9374" y="7379"/>
                    <a:pt x="7379" y="9374"/>
                    <a:pt x="4941" y="9374"/>
                  </a:cubicBezTo>
                  <a:cubicBezTo>
                    <a:pt x="2502" y="9374"/>
                    <a:pt x="539" y="7379"/>
                    <a:pt x="539" y="4941"/>
                  </a:cubicBezTo>
                  <a:cubicBezTo>
                    <a:pt x="539" y="2502"/>
                    <a:pt x="2502" y="539"/>
                    <a:pt x="4941" y="539"/>
                  </a:cubicBezTo>
                  <a:close/>
                  <a:moveTo>
                    <a:pt x="4941" y="0"/>
                  </a:moveTo>
                  <a:cubicBezTo>
                    <a:pt x="2217" y="0"/>
                    <a:pt x="0" y="2217"/>
                    <a:pt x="0" y="4941"/>
                  </a:cubicBezTo>
                  <a:cubicBezTo>
                    <a:pt x="0" y="7664"/>
                    <a:pt x="2217" y="9881"/>
                    <a:pt x="4941" y="9881"/>
                  </a:cubicBezTo>
                  <a:cubicBezTo>
                    <a:pt x="7664" y="9881"/>
                    <a:pt x="9881" y="7664"/>
                    <a:pt x="9881" y="4941"/>
                  </a:cubicBezTo>
                  <a:cubicBezTo>
                    <a:pt x="9881" y="2217"/>
                    <a:pt x="7664" y="0"/>
                    <a:pt x="49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8"/>
            <p:cNvSpPr/>
            <p:nvPr/>
          </p:nvSpPr>
          <p:spPr>
            <a:xfrm>
              <a:off x="3890350" y="3358250"/>
              <a:ext cx="93450" cy="178950"/>
            </a:xfrm>
            <a:custGeom>
              <a:avLst/>
              <a:gdLst/>
              <a:ahLst/>
              <a:cxnLst/>
              <a:rect l="l" t="t" r="r" b="b"/>
              <a:pathLst>
                <a:path w="3738" h="7158" extrusionOk="0">
                  <a:moveTo>
                    <a:pt x="1521" y="2090"/>
                  </a:moveTo>
                  <a:lnTo>
                    <a:pt x="1521" y="2977"/>
                  </a:lnTo>
                  <a:cubicBezTo>
                    <a:pt x="1394" y="2945"/>
                    <a:pt x="1299" y="2914"/>
                    <a:pt x="1236" y="2850"/>
                  </a:cubicBezTo>
                  <a:cubicBezTo>
                    <a:pt x="1141" y="2787"/>
                    <a:pt x="1109" y="2692"/>
                    <a:pt x="1109" y="2565"/>
                  </a:cubicBezTo>
                  <a:cubicBezTo>
                    <a:pt x="1109" y="2375"/>
                    <a:pt x="1172" y="2249"/>
                    <a:pt x="1299" y="2185"/>
                  </a:cubicBezTo>
                  <a:cubicBezTo>
                    <a:pt x="1362" y="2154"/>
                    <a:pt x="1457" y="2122"/>
                    <a:pt x="1521" y="2090"/>
                  </a:cubicBezTo>
                  <a:close/>
                  <a:moveTo>
                    <a:pt x="2249" y="4275"/>
                  </a:moveTo>
                  <a:cubicBezTo>
                    <a:pt x="2344" y="4307"/>
                    <a:pt x="2376" y="4339"/>
                    <a:pt x="2407" y="4370"/>
                  </a:cubicBezTo>
                  <a:cubicBezTo>
                    <a:pt x="2502" y="4434"/>
                    <a:pt x="2566" y="4560"/>
                    <a:pt x="2566" y="4719"/>
                  </a:cubicBezTo>
                  <a:cubicBezTo>
                    <a:pt x="2566" y="4877"/>
                    <a:pt x="2502" y="5004"/>
                    <a:pt x="2344" y="5099"/>
                  </a:cubicBezTo>
                  <a:cubicBezTo>
                    <a:pt x="2312" y="5099"/>
                    <a:pt x="2281" y="5130"/>
                    <a:pt x="2249" y="5130"/>
                  </a:cubicBezTo>
                  <a:lnTo>
                    <a:pt x="2249" y="4275"/>
                  </a:lnTo>
                  <a:close/>
                  <a:moveTo>
                    <a:pt x="1901" y="0"/>
                  </a:moveTo>
                  <a:cubicBezTo>
                    <a:pt x="1679" y="0"/>
                    <a:pt x="1521" y="127"/>
                    <a:pt x="1521" y="317"/>
                  </a:cubicBezTo>
                  <a:lnTo>
                    <a:pt x="1521" y="1172"/>
                  </a:lnTo>
                  <a:cubicBezTo>
                    <a:pt x="1077" y="1203"/>
                    <a:pt x="697" y="1330"/>
                    <a:pt x="444" y="1552"/>
                  </a:cubicBezTo>
                  <a:cubicBezTo>
                    <a:pt x="127" y="1805"/>
                    <a:pt x="0" y="2185"/>
                    <a:pt x="0" y="2660"/>
                  </a:cubicBezTo>
                  <a:cubicBezTo>
                    <a:pt x="0" y="3009"/>
                    <a:pt x="95" y="3325"/>
                    <a:pt x="317" y="3547"/>
                  </a:cubicBezTo>
                  <a:cubicBezTo>
                    <a:pt x="539" y="3769"/>
                    <a:pt x="887" y="3927"/>
                    <a:pt x="1362" y="4022"/>
                  </a:cubicBezTo>
                  <a:lnTo>
                    <a:pt x="1521" y="4054"/>
                  </a:lnTo>
                  <a:lnTo>
                    <a:pt x="1521" y="5194"/>
                  </a:lnTo>
                  <a:cubicBezTo>
                    <a:pt x="1331" y="5194"/>
                    <a:pt x="1141" y="5162"/>
                    <a:pt x="919" y="5099"/>
                  </a:cubicBezTo>
                  <a:cubicBezTo>
                    <a:pt x="634" y="5004"/>
                    <a:pt x="349" y="4909"/>
                    <a:pt x="32" y="4719"/>
                  </a:cubicBezTo>
                  <a:lnTo>
                    <a:pt x="32" y="5764"/>
                  </a:lnTo>
                  <a:cubicBezTo>
                    <a:pt x="349" y="5890"/>
                    <a:pt x="634" y="5954"/>
                    <a:pt x="950" y="6017"/>
                  </a:cubicBezTo>
                  <a:cubicBezTo>
                    <a:pt x="1141" y="6049"/>
                    <a:pt x="1331" y="6081"/>
                    <a:pt x="1521" y="6081"/>
                  </a:cubicBezTo>
                  <a:lnTo>
                    <a:pt x="1521" y="6841"/>
                  </a:lnTo>
                  <a:cubicBezTo>
                    <a:pt x="1521" y="7031"/>
                    <a:pt x="1711" y="7157"/>
                    <a:pt x="1901" y="7157"/>
                  </a:cubicBezTo>
                  <a:cubicBezTo>
                    <a:pt x="2091" y="7157"/>
                    <a:pt x="2249" y="7031"/>
                    <a:pt x="2249" y="6841"/>
                  </a:cubicBezTo>
                  <a:lnTo>
                    <a:pt x="2249" y="6081"/>
                  </a:lnTo>
                  <a:cubicBezTo>
                    <a:pt x="2692" y="6049"/>
                    <a:pt x="3041" y="5922"/>
                    <a:pt x="3294" y="5732"/>
                  </a:cubicBezTo>
                  <a:cubicBezTo>
                    <a:pt x="3611" y="5479"/>
                    <a:pt x="3737" y="5099"/>
                    <a:pt x="3737" y="4560"/>
                  </a:cubicBezTo>
                  <a:cubicBezTo>
                    <a:pt x="3737" y="4149"/>
                    <a:pt x="3642" y="3832"/>
                    <a:pt x="3421" y="3642"/>
                  </a:cubicBezTo>
                  <a:cubicBezTo>
                    <a:pt x="3199" y="3420"/>
                    <a:pt x="2819" y="3262"/>
                    <a:pt x="2281" y="3135"/>
                  </a:cubicBezTo>
                  <a:lnTo>
                    <a:pt x="2249" y="3135"/>
                  </a:lnTo>
                  <a:lnTo>
                    <a:pt x="2249" y="2090"/>
                  </a:lnTo>
                  <a:cubicBezTo>
                    <a:pt x="2376" y="2090"/>
                    <a:pt x="2534" y="2122"/>
                    <a:pt x="2661" y="2154"/>
                  </a:cubicBezTo>
                  <a:cubicBezTo>
                    <a:pt x="2914" y="2217"/>
                    <a:pt x="3167" y="2312"/>
                    <a:pt x="3452" y="2407"/>
                  </a:cubicBezTo>
                  <a:lnTo>
                    <a:pt x="3452" y="1394"/>
                  </a:lnTo>
                  <a:cubicBezTo>
                    <a:pt x="3136" y="1330"/>
                    <a:pt x="2851" y="1267"/>
                    <a:pt x="2566" y="1235"/>
                  </a:cubicBezTo>
                  <a:cubicBezTo>
                    <a:pt x="2471" y="1203"/>
                    <a:pt x="2376" y="1203"/>
                    <a:pt x="2249" y="1203"/>
                  </a:cubicBezTo>
                  <a:lnTo>
                    <a:pt x="2249" y="317"/>
                  </a:lnTo>
                  <a:cubicBezTo>
                    <a:pt x="2249" y="127"/>
                    <a:pt x="2091" y="0"/>
                    <a:pt x="1901" y="0"/>
                  </a:cubicBezTo>
                  <a:close/>
                </a:path>
              </a:pathLst>
            </a:custGeom>
            <a:solidFill>
              <a:srgbClr val="C4C4C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8"/>
            <p:cNvSpPr/>
            <p:nvPr/>
          </p:nvSpPr>
          <p:spPr>
            <a:xfrm>
              <a:off x="3298125" y="2488125"/>
              <a:ext cx="659550" cy="393525"/>
            </a:xfrm>
            <a:custGeom>
              <a:avLst/>
              <a:gdLst/>
              <a:ahLst/>
              <a:cxnLst/>
              <a:rect l="l" t="t" r="r" b="b"/>
              <a:pathLst>
                <a:path w="26382" h="15741" extrusionOk="0">
                  <a:moveTo>
                    <a:pt x="23499" y="983"/>
                  </a:moveTo>
                  <a:cubicBezTo>
                    <a:pt x="24544" y="983"/>
                    <a:pt x="25400" y="1838"/>
                    <a:pt x="25400" y="2883"/>
                  </a:cubicBezTo>
                  <a:lnTo>
                    <a:pt x="25400" y="12859"/>
                  </a:lnTo>
                  <a:cubicBezTo>
                    <a:pt x="25400" y="13904"/>
                    <a:pt x="24544" y="14759"/>
                    <a:pt x="23499" y="14759"/>
                  </a:cubicBezTo>
                  <a:lnTo>
                    <a:pt x="2883" y="14759"/>
                  </a:lnTo>
                  <a:cubicBezTo>
                    <a:pt x="1838" y="14759"/>
                    <a:pt x="983" y="13904"/>
                    <a:pt x="983" y="12859"/>
                  </a:cubicBezTo>
                  <a:lnTo>
                    <a:pt x="983" y="2883"/>
                  </a:lnTo>
                  <a:cubicBezTo>
                    <a:pt x="983" y="1838"/>
                    <a:pt x="1838" y="983"/>
                    <a:pt x="2883" y="983"/>
                  </a:cubicBezTo>
                  <a:close/>
                  <a:moveTo>
                    <a:pt x="2883" y="1"/>
                  </a:moveTo>
                  <a:cubicBezTo>
                    <a:pt x="1299" y="1"/>
                    <a:pt x="1" y="1299"/>
                    <a:pt x="1" y="2883"/>
                  </a:cubicBezTo>
                  <a:lnTo>
                    <a:pt x="1" y="12859"/>
                  </a:lnTo>
                  <a:cubicBezTo>
                    <a:pt x="1" y="14442"/>
                    <a:pt x="1299" y="15740"/>
                    <a:pt x="2883" y="15740"/>
                  </a:cubicBezTo>
                  <a:lnTo>
                    <a:pt x="23499" y="15740"/>
                  </a:lnTo>
                  <a:cubicBezTo>
                    <a:pt x="25083" y="15740"/>
                    <a:pt x="26381" y="14442"/>
                    <a:pt x="26381" y="12859"/>
                  </a:cubicBezTo>
                  <a:lnTo>
                    <a:pt x="26381" y="2883"/>
                  </a:lnTo>
                  <a:cubicBezTo>
                    <a:pt x="26381" y="1299"/>
                    <a:pt x="25083" y="1"/>
                    <a:pt x="2349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8"/>
            <p:cNvSpPr/>
            <p:nvPr/>
          </p:nvSpPr>
          <p:spPr>
            <a:xfrm>
              <a:off x="3313975" y="2815125"/>
              <a:ext cx="631825" cy="54650"/>
            </a:xfrm>
            <a:custGeom>
              <a:avLst/>
              <a:gdLst/>
              <a:ahLst/>
              <a:cxnLst/>
              <a:rect l="l" t="t" r="r" b="b"/>
              <a:pathLst>
                <a:path w="25273" h="2186" extrusionOk="0">
                  <a:moveTo>
                    <a:pt x="0" y="0"/>
                  </a:moveTo>
                  <a:lnTo>
                    <a:pt x="0" y="285"/>
                  </a:lnTo>
                  <a:cubicBezTo>
                    <a:pt x="0" y="1330"/>
                    <a:pt x="855" y="2185"/>
                    <a:pt x="1900" y="2185"/>
                  </a:cubicBezTo>
                  <a:lnTo>
                    <a:pt x="23372" y="2185"/>
                  </a:lnTo>
                  <a:cubicBezTo>
                    <a:pt x="24417" y="2185"/>
                    <a:pt x="25272" y="1330"/>
                    <a:pt x="25272" y="285"/>
                  </a:cubicBezTo>
                  <a:lnTo>
                    <a:pt x="2527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8"/>
            <p:cNvSpPr/>
            <p:nvPr/>
          </p:nvSpPr>
          <p:spPr>
            <a:xfrm>
              <a:off x="3583950" y="2820650"/>
              <a:ext cx="111650" cy="111675"/>
            </a:xfrm>
            <a:custGeom>
              <a:avLst/>
              <a:gdLst/>
              <a:ahLst/>
              <a:cxnLst/>
              <a:rect l="l" t="t" r="r" b="b"/>
              <a:pathLst>
                <a:path w="4466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4466" y="4466"/>
                  </a:lnTo>
                  <a:lnTo>
                    <a:pt x="4466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8"/>
            <p:cNvSpPr/>
            <p:nvPr/>
          </p:nvSpPr>
          <p:spPr>
            <a:xfrm>
              <a:off x="3487350" y="2915675"/>
              <a:ext cx="311175" cy="28525"/>
            </a:xfrm>
            <a:custGeom>
              <a:avLst/>
              <a:gdLst/>
              <a:ahLst/>
              <a:cxnLst/>
              <a:rect l="l" t="t" r="r" b="b"/>
              <a:pathLst>
                <a:path w="12447" h="1141" extrusionOk="0">
                  <a:moveTo>
                    <a:pt x="1" y="0"/>
                  </a:moveTo>
                  <a:lnTo>
                    <a:pt x="1" y="1140"/>
                  </a:lnTo>
                  <a:lnTo>
                    <a:pt x="12447" y="1140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8"/>
            <p:cNvSpPr/>
            <p:nvPr/>
          </p:nvSpPr>
          <p:spPr>
            <a:xfrm>
              <a:off x="3440650" y="2667075"/>
              <a:ext cx="95025" cy="95825"/>
            </a:xfrm>
            <a:custGeom>
              <a:avLst/>
              <a:gdLst/>
              <a:ahLst/>
              <a:cxnLst/>
              <a:rect l="l" t="t" r="r" b="b"/>
              <a:pathLst>
                <a:path w="3801" h="3833" extrusionOk="0">
                  <a:moveTo>
                    <a:pt x="0" y="0"/>
                  </a:moveTo>
                  <a:lnTo>
                    <a:pt x="0" y="3832"/>
                  </a:lnTo>
                  <a:lnTo>
                    <a:pt x="3801" y="3832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8"/>
            <p:cNvSpPr/>
            <p:nvPr/>
          </p:nvSpPr>
          <p:spPr>
            <a:xfrm>
              <a:off x="3575250" y="2621150"/>
              <a:ext cx="95025" cy="140950"/>
            </a:xfrm>
            <a:custGeom>
              <a:avLst/>
              <a:gdLst/>
              <a:ahLst/>
              <a:cxnLst/>
              <a:rect l="l" t="t" r="r" b="b"/>
              <a:pathLst>
                <a:path w="3801" h="5638" extrusionOk="0">
                  <a:moveTo>
                    <a:pt x="0" y="0"/>
                  </a:moveTo>
                  <a:lnTo>
                    <a:pt x="0" y="5637"/>
                  </a:lnTo>
                  <a:lnTo>
                    <a:pt x="3800" y="5637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8"/>
            <p:cNvSpPr/>
            <p:nvPr/>
          </p:nvSpPr>
          <p:spPr>
            <a:xfrm>
              <a:off x="3709050" y="2572850"/>
              <a:ext cx="95025" cy="189250"/>
            </a:xfrm>
            <a:custGeom>
              <a:avLst/>
              <a:gdLst/>
              <a:ahLst/>
              <a:cxnLst/>
              <a:rect l="l" t="t" r="r" b="b"/>
              <a:pathLst>
                <a:path w="3801" h="7570" extrusionOk="0">
                  <a:moveTo>
                    <a:pt x="0" y="1"/>
                  </a:moveTo>
                  <a:lnTo>
                    <a:pt x="0" y="7569"/>
                  </a:lnTo>
                  <a:lnTo>
                    <a:pt x="3800" y="7569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8"/>
            <p:cNvSpPr/>
            <p:nvPr/>
          </p:nvSpPr>
          <p:spPr>
            <a:xfrm>
              <a:off x="3633025" y="3284600"/>
              <a:ext cx="25" cy="467150"/>
            </a:xfrm>
            <a:custGeom>
              <a:avLst/>
              <a:gdLst/>
              <a:ahLst/>
              <a:cxnLst/>
              <a:rect l="l" t="t" r="r" b="b"/>
              <a:pathLst>
                <a:path w="1" h="18686" fill="none" extrusionOk="0">
                  <a:moveTo>
                    <a:pt x="1" y="18686"/>
                  </a:moveTo>
                  <a:lnTo>
                    <a:pt x="1" y="1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8"/>
            <p:cNvSpPr/>
            <p:nvPr/>
          </p:nvSpPr>
          <p:spPr>
            <a:xfrm>
              <a:off x="4182500" y="2716950"/>
              <a:ext cx="467150" cy="25"/>
            </a:xfrm>
            <a:custGeom>
              <a:avLst/>
              <a:gdLst/>
              <a:ahLst/>
              <a:cxnLst/>
              <a:rect l="l" t="t" r="r" b="b"/>
              <a:pathLst>
                <a:path w="18686" h="1" fill="none" extrusionOk="0">
                  <a:moveTo>
                    <a:pt x="18685" y="0"/>
                  </a:moveTo>
                  <a:lnTo>
                    <a:pt x="0" y="0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8"/>
            <p:cNvSpPr/>
            <p:nvPr/>
          </p:nvSpPr>
          <p:spPr>
            <a:xfrm>
              <a:off x="3633025" y="1694050"/>
              <a:ext cx="25" cy="467125"/>
            </a:xfrm>
            <a:custGeom>
              <a:avLst/>
              <a:gdLst/>
              <a:ahLst/>
              <a:cxnLst/>
              <a:rect l="l" t="t" r="r" b="b"/>
              <a:pathLst>
                <a:path w="1" h="18685" fill="none" extrusionOk="0">
                  <a:moveTo>
                    <a:pt x="1" y="18685"/>
                  </a:moveTo>
                  <a:lnTo>
                    <a:pt x="1" y="0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8"/>
            <p:cNvSpPr/>
            <p:nvPr/>
          </p:nvSpPr>
          <p:spPr>
            <a:xfrm>
              <a:off x="4025725" y="2005975"/>
              <a:ext cx="311975" cy="311975"/>
            </a:xfrm>
            <a:custGeom>
              <a:avLst/>
              <a:gdLst/>
              <a:ahLst/>
              <a:cxnLst/>
              <a:rect l="l" t="t" r="r" b="b"/>
              <a:pathLst>
                <a:path w="12479" h="12479" fill="none" extrusionOk="0">
                  <a:moveTo>
                    <a:pt x="1" y="12478"/>
                  </a:moveTo>
                  <a:lnTo>
                    <a:pt x="12478" y="1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8"/>
            <p:cNvSpPr/>
            <p:nvPr/>
          </p:nvSpPr>
          <p:spPr>
            <a:xfrm>
              <a:off x="4021775" y="3109650"/>
              <a:ext cx="311975" cy="311950"/>
            </a:xfrm>
            <a:custGeom>
              <a:avLst/>
              <a:gdLst/>
              <a:ahLst/>
              <a:cxnLst/>
              <a:rect l="l" t="t" r="r" b="b"/>
              <a:pathLst>
                <a:path w="12479" h="12478" fill="none" extrusionOk="0">
                  <a:moveTo>
                    <a:pt x="12478" y="12478"/>
                  </a:moveTo>
                  <a:lnTo>
                    <a:pt x="0" y="0"/>
                  </a:lnTo>
                </a:path>
              </a:pathLst>
            </a:custGeom>
            <a:noFill/>
            <a:ln w="10300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8"/>
            <p:cNvSpPr/>
            <p:nvPr/>
          </p:nvSpPr>
          <p:spPr>
            <a:xfrm>
              <a:off x="4332925" y="2716150"/>
              <a:ext cx="441025" cy="809950"/>
            </a:xfrm>
            <a:custGeom>
              <a:avLst/>
              <a:gdLst/>
              <a:ahLst/>
              <a:cxnLst/>
              <a:rect l="l" t="t" r="r" b="b"/>
              <a:pathLst>
                <a:path w="17641" h="32398" extrusionOk="0">
                  <a:moveTo>
                    <a:pt x="11686" y="1"/>
                  </a:moveTo>
                  <a:cubicBezTo>
                    <a:pt x="11686" y="10990"/>
                    <a:pt x="7221" y="20965"/>
                    <a:pt x="0" y="28186"/>
                  </a:cubicBezTo>
                  <a:lnTo>
                    <a:pt x="4212" y="32398"/>
                  </a:lnTo>
                  <a:cubicBezTo>
                    <a:pt x="12510" y="24101"/>
                    <a:pt x="17640" y="12636"/>
                    <a:pt x="1764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8"/>
            <p:cNvSpPr/>
            <p:nvPr/>
          </p:nvSpPr>
          <p:spPr>
            <a:xfrm>
              <a:off x="4332125" y="1906225"/>
              <a:ext cx="441825" cy="809950"/>
            </a:xfrm>
            <a:custGeom>
              <a:avLst/>
              <a:gdLst/>
              <a:ahLst/>
              <a:cxnLst/>
              <a:rect l="l" t="t" r="r" b="b"/>
              <a:pathLst>
                <a:path w="17673" h="32398" extrusionOk="0">
                  <a:moveTo>
                    <a:pt x="4244" y="0"/>
                  </a:moveTo>
                  <a:lnTo>
                    <a:pt x="1" y="4212"/>
                  </a:lnTo>
                  <a:cubicBezTo>
                    <a:pt x="7253" y="11433"/>
                    <a:pt x="11718" y="21409"/>
                    <a:pt x="11718" y="32398"/>
                  </a:cubicBezTo>
                  <a:lnTo>
                    <a:pt x="17672" y="32398"/>
                  </a:lnTo>
                  <a:cubicBezTo>
                    <a:pt x="17672" y="19762"/>
                    <a:pt x="12542" y="8298"/>
                    <a:pt x="42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8"/>
            <p:cNvSpPr/>
            <p:nvPr/>
          </p:nvSpPr>
          <p:spPr>
            <a:xfrm>
              <a:off x="3628275" y="3420775"/>
              <a:ext cx="809975" cy="441825"/>
            </a:xfrm>
            <a:custGeom>
              <a:avLst/>
              <a:gdLst/>
              <a:ahLst/>
              <a:cxnLst/>
              <a:rect l="l" t="t" r="r" b="b"/>
              <a:pathLst>
                <a:path w="32399" h="17673" extrusionOk="0">
                  <a:moveTo>
                    <a:pt x="28186" y="1"/>
                  </a:moveTo>
                  <a:cubicBezTo>
                    <a:pt x="20966" y="7221"/>
                    <a:pt x="10990" y="11687"/>
                    <a:pt x="1" y="11687"/>
                  </a:cubicBezTo>
                  <a:lnTo>
                    <a:pt x="1" y="17672"/>
                  </a:lnTo>
                  <a:cubicBezTo>
                    <a:pt x="12637" y="17672"/>
                    <a:pt x="24101" y="12510"/>
                    <a:pt x="32398" y="4213"/>
                  </a:cubicBezTo>
                  <a:lnTo>
                    <a:pt x="2818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18"/>
          <p:cNvSpPr txBox="1"/>
          <p:nvPr/>
        </p:nvSpPr>
        <p:spPr>
          <a:xfrm>
            <a:off x="3415439" y="1159749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2300" dirty="0">
              <a:solidFill>
                <a:srgbClr val="CCCCCC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3" name="Google Shape;1543;p18"/>
          <p:cNvSpPr txBox="1"/>
          <p:nvPr/>
        </p:nvSpPr>
        <p:spPr>
          <a:xfrm>
            <a:off x="3413520" y="1448797"/>
            <a:ext cx="5423958" cy="80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latin typeface="Fira Sans"/>
                <a:ea typeface="Fira Sans"/>
                <a:cs typeface="Fira Sans"/>
                <a:sym typeface="Fira Sans"/>
              </a:rPr>
              <a:t>для досрочного присвоения квалификационной категории «педагог-модератор» участвуют педагоги при соответствии не менее двум   требованиям;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4" name="Google Shape;1544;p18"/>
          <p:cNvSpPr txBox="1"/>
          <p:nvPr/>
        </p:nvSpPr>
        <p:spPr>
          <a:xfrm>
            <a:off x="3415439" y="2037841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0475E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2300">
              <a:solidFill>
                <a:srgbClr val="30475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5" name="Google Shape;1545;p18"/>
          <p:cNvSpPr txBox="1"/>
          <p:nvPr/>
        </p:nvSpPr>
        <p:spPr>
          <a:xfrm>
            <a:off x="3415439" y="2345419"/>
            <a:ext cx="5529974" cy="88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latin typeface="Fira Sans"/>
                <a:ea typeface="Fira Sans"/>
                <a:cs typeface="Fira Sans"/>
                <a:sym typeface="Fira Sans"/>
              </a:rPr>
              <a:t>для досрочного присвоения квалификационной категории «педагог-эксперт» участвуют педагоги при соответствии не менее четырем   требованиям;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6" name="Google Shape;1546;p18"/>
          <p:cNvSpPr txBox="1"/>
          <p:nvPr/>
        </p:nvSpPr>
        <p:spPr>
          <a:xfrm>
            <a:off x="3415439" y="2970571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2A36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300">
              <a:solidFill>
                <a:srgbClr val="F2A36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7" name="Google Shape;1547;p18"/>
          <p:cNvSpPr txBox="1"/>
          <p:nvPr/>
        </p:nvSpPr>
        <p:spPr>
          <a:xfrm>
            <a:off x="3416633" y="3242016"/>
            <a:ext cx="5674224" cy="79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latin typeface="Fira Sans"/>
                <a:ea typeface="Fira Sans"/>
                <a:cs typeface="Fira Sans"/>
                <a:sym typeface="Fira Sans"/>
              </a:rPr>
              <a:t>для досрочного присвоения квалификационной категории «педагог-исследователь» участвуют педагоги при соответствии не менее пяти   требованиям;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8" name="Google Shape;1548;p18"/>
          <p:cNvSpPr txBox="1"/>
          <p:nvPr/>
        </p:nvSpPr>
        <p:spPr>
          <a:xfrm>
            <a:off x="3428185" y="3914017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2283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2300">
              <a:solidFill>
                <a:srgbClr val="22283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9" name="Google Shape;1549;p18"/>
          <p:cNvSpPr txBox="1"/>
          <p:nvPr/>
        </p:nvSpPr>
        <p:spPr>
          <a:xfrm>
            <a:off x="3428185" y="4269217"/>
            <a:ext cx="5529974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latin typeface="Fira Sans"/>
                <a:ea typeface="Fira Sans"/>
                <a:cs typeface="Fira Sans"/>
                <a:sym typeface="Fira Sans"/>
              </a:rPr>
              <a:t>для досрочного присвоения квалификационной категории «педагог-мастер» участвуют педагоги при соответствии не менее шести  требованиям.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550" name="Google Shape;1550;p18"/>
          <p:cNvCxnSpPr/>
          <p:nvPr/>
        </p:nvCxnSpPr>
        <p:spPr>
          <a:xfrm>
            <a:off x="3486182" y="1514266"/>
            <a:ext cx="297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1" name="Google Shape;1551;p18"/>
          <p:cNvCxnSpPr/>
          <p:nvPr/>
        </p:nvCxnSpPr>
        <p:spPr>
          <a:xfrm>
            <a:off x="3486182" y="2393041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2" name="Google Shape;1552;p18"/>
          <p:cNvCxnSpPr/>
          <p:nvPr/>
        </p:nvCxnSpPr>
        <p:spPr>
          <a:xfrm>
            <a:off x="3486182" y="3325771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3" name="Google Shape;1553;p18"/>
          <p:cNvCxnSpPr/>
          <p:nvPr/>
        </p:nvCxnSpPr>
        <p:spPr>
          <a:xfrm>
            <a:off x="3498935" y="4269217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418;p15">
            <a:extLst>
              <a:ext uri="{FF2B5EF4-FFF2-40B4-BE49-F238E27FC236}">
                <a16:creationId xmlns:a16="http://schemas.microsoft.com/office/drawing/2014/main" xmlns="" id="{B8D66F86-984B-463E-9EA1-AB654DD28D4F}"/>
              </a:ext>
            </a:extLst>
          </p:cNvPr>
          <p:cNvSpPr txBox="1"/>
          <p:nvPr/>
        </p:nvSpPr>
        <p:spPr>
          <a:xfrm>
            <a:off x="123683" y="90901"/>
            <a:ext cx="4042670" cy="4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latin typeface="Fira Sans Medium"/>
                <a:ea typeface="Fira Sans Medium"/>
                <a:cs typeface="Fira Sans Medium"/>
                <a:sym typeface="Fira Sans Medium"/>
              </a:rPr>
              <a:t> Досрочное присвоение квалификационной категории допускается </a:t>
            </a:r>
            <a:r>
              <a:rPr lang="ru-RU" dirty="0">
                <a:solidFill>
                  <a:srgbClr val="C00000"/>
                </a:solidFill>
                <a:highlight>
                  <a:srgbClr val="FFFF00"/>
                </a:highlight>
                <a:latin typeface="Fira Sans Medium"/>
                <a:ea typeface="Fira Sans Medium"/>
                <a:cs typeface="Fira Sans Medium"/>
                <a:sym typeface="Fira Sans Medium"/>
              </a:rPr>
              <a:t>через два года</a:t>
            </a:r>
            <a:endParaRPr lang="kk-KZ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8" name="Google Shape;418;p15">
            <a:extLst>
              <a:ext uri="{FF2B5EF4-FFF2-40B4-BE49-F238E27FC236}">
                <a16:creationId xmlns:a16="http://schemas.microsoft.com/office/drawing/2014/main" xmlns="" id="{BBEB2831-003A-425E-B1A3-D8631BC9C9B7}"/>
              </a:ext>
            </a:extLst>
          </p:cNvPr>
          <p:cNvSpPr txBox="1"/>
          <p:nvPr/>
        </p:nvSpPr>
        <p:spPr>
          <a:xfrm>
            <a:off x="4345893" y="90901"/>
            <a:ext cx="4581809" cy="11234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Fira Sans Medium"/>
                <a:ea typeface="Fira Sans Medium"/>
                <a:cs typeface="Fira Sans Medium"/>
                <a:sym typeface="Fira Sans Medium"/>
              </a:rPr>
              <a:t>Заявление на досрочную аттестацию педагог подает при наличии соответствующих результатов деятельности не менее, чем за последние два года в порядке, определяемом настоящими Правилами по форме согласно </a:t>
            </a:r>
            <a:r>
              <a:rPr lang="ru-RU" sz="1200" dirty="0">
                <a:solidFill>
                  <a:srgbClr val="C00000"/>
                </a:solidFill>
                <a:highlight>
                  <a:srgbClr val="FFFF00"/>
                </a:highlight>
                <a:latin typeface="Fira Sans Medium"/>
                <a:ea typeface="Fira Sans Medium"/>
                <a:cs typeface="Fira Sans Medium"/>
                <a:sym typeface="Fira Sans Medium"/>
              </a:rPr>
              <a:t>приложению 15 </a:t>
            </a:r>
            <a:r>
              <a:rPr lang="ru-RU" sz="1200" dirty="0">
                <a:latin typeface="Fira Sans Medium"/>
                <a:ea typeface="Fira Sans Medium"/>
                <a:cs typeface="Fira Sans Medium"/>
                <a:sym typeface="Fira Sans Medium"/>
              </a:rPr>
              <a:t>к настоящим Правилам.</a:t>
            </a:r>
            <a:endParaRPr lang="kk-KZ"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2327;p27">
            <a:extLst>
              <a:ext uri="{FF2B5EF4-FFF2-40B4-BE49-F238E27FC236}">
                <a16:creationId xmlns:a16="http://schemas.microsoft.com/office/drawing/2014/main" xmlns="" id="{C1196F4B-F4E6-4CB8-A513-BD63258CB847}"/>
              </a:ext>
            </a:extLst>
          </p:cNvPr>
          <p:cNvSpPr/>
          <p:nvPr/>
        </p:nvSpPr>
        <p:spPr>
          <a:xfrm>
            <a:off x="1456150" y="3781387"/>
            <a:ext cx="7425799" cy="1175421"/>
          </a:xfrm>
          <a:custGeom>
            <a:avLst/>
            <a:gdLst/>
            <a:ahLst/>
            <a:cxnLst/>
            <a:rect l="l" t="t" r="r" b="b"/>
            <a:pathLst>
              <a:path w="107961" h="21694" extrusionOk="0">
                <a:moveTo>
                  <a:pt x="10863" y="0"/>
                </a:moveTo>
                <a:cubicBezTo>
                  <a:pt x="4877" y="0"/>
                  <a:pt x="0" y="4846"/>
                  <a:pt x="0" y="10863"/>
                </a:cubicBezTo>
                <a:cubicBezTo>
                  <a:pt x="0" y="16848"/>
                  <a:pt x="4877" y="21694"/>
                  <a:pt x="10863" y="21694"/>
                </a:cubicBezTo>
                <a:lnTo>
                  <a:pt x="107960" y="21694"/>
                </a:lnTo>
                <a:lnTo>
                  <a:pt x="107960" y="0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2327;p27">
            <a:extLst>
              <a:ext uri="{FF2B5EF4-FFF2-40B4-BE49-F238E27FC236}">
                <a16:creationId xmlns:a16="http://schemas.microsoft.com/office/drawing/2014/main" xmlns="" id="{5D90404F-C21F-4C49-B8F0-9C433BC79FFC}"/>
              </a:ext>
            </a:extLst>
          </p:cNvPr>
          <p:cNvSpPr/>
          <p:nvPr/>
        </p:nvSpPr>
        <p:spPr>
          <a:xfrm>
            <a:off x="1456150" y="2789508"/>
            <a:ext cx="7425799" cy="900413"/>
          </a:xfrm>
          <a:custGeom>
            <a:avLst/>
            <a:gdLst/>
            <a:ahLst/>
            <a:cxnLst/>
            <a:rect l="l" t="t" r="r" b="b"/>
            <a:pathLst>
              <a:path w="107961" h="21694" extrusionOk="0">
                <a:moveTo>
                  <a:pt x="10863" y="0"/>
                </a:moveTo>
                <a:cubicBezTo>
                  <a:pt x="4877" y="0"/>
                  <a:pt x="0" y="4846"/>
                  <a:pt x="0" y="10863"/>
                </a:cubicBezTo>
                <a:cubicBezTo>
                  <a:pt x="0" y="16848"/>
                  <a:pt x="4877" y="21694"/>
                  <a:pt x="10863" y="21694"/>
                </a:cubicBezTo>
                <a:lnTo>
                  <a:pt x="107960" y="21694"/>
                </a:lnTo>
                <a:lnTo>
                  <a:pt x="107960" y="0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6"/>
          <p:cNvSpPr txBox="1"/>
          <p:nvPr/>
        </p:nvSpPr>
        <p:spPr>
          <a:xfrm>
            <a:off x="59617" y="95252"/>
            <a:ext cx="538106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k-KZ" sz="16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ОЦЕНКА ЗНАНИЙ ПЕДАГОГА</a:t>
            </a:r>
          </a:p>
        </p:txBody>
      </p:sp>
      <p:sp>
        <p:nvSpPr>
          <p:cNvPr id="1491" name="Google Shape;2320;p27">
            <a:extLst>
              <a:ext uri="{FF2B5EF4-FFF2-40B4-BE49-F238E27FC236}">
                <a16:creationId xmlns:a16="http://schemas.microsoft.com/office/drawing/2014/main" xmlns="" id="{BE3833D4-43FD-411C-ABB8-6CCED3BF0A4E}"/>
              </a:ext>
            </a:extLst>
          </p:cNvPr>
          <p:cNvSpPr/>
          <p:nvPr/>
        </p:nvSpPr>
        <p:spPr>
          <a:xfrm>
            <a:off x="163436" y="917986"/>
            <a:ext cx="1292714" cy="897365"/>
          </a:xfrm>
          <a:custGeom>
            <a:avLst/>
            <a:gdLst/>
            <a:ahLst/>
            <a:cxnLst/>
            <a:rect l="l" t="t" r="r" b="b"/>
            <a:pathLst>
              <a:path w="40284" h="27964" extrusionOk="0">
                <a:moveTo>
                  <a:pt x="21061" y="0"/>
                </a:moveTo>
                <a:cubicBezTo>
                  <a:pt x="20776" y="0"/>
                  <a:pt x="20522" y="222"/>
                  <a:pt x="20522" y="538"/>
                </a:cubicBezTo>
                <a:lnTo>
                  <a:pt x="20522" y="26887"/>
                </a:lnTo>
                <a:lnTo>
                  <a:pt x="539" y="26887"/>
                </a:lnTo>
                <a:cubicBezTo>
                  <a:pt x="254" y="26887"/>
                  <a:pt x="1" y="27140"/>
                  <a:pt x="1" y="27425"/>
                </a:cubicBezTo>
                <a:cubicBezTo>
                  <a:pt x="1" y="27742"/>
                  <a:pt x="254" y="27964"/>
                  <a:pt x="539" y="27964"/>
                </a:cubicBezTo>
                <a:lnTo>
                  <a:pt x="21061" y="27964"/>
                </a:lnTo>
                <a:cubicBezTo>
                  <a:pt x="21377" y="27964"/>
                  <a:pt x="21631" y="27742"/>
                  <a:pt x="21631" y="27425"/>
                </a:cubicBezTo>
                <a:lnTo>
                  <a:pt x="21631" y="1077"/>
                </a:lnTo>
                <a:lnTo>
                  <a:pt x="39745" y="1077"/>
                </a:lnTo>
                <a:cubicBezTo>
                  <a:pt x="40062" y="1077"/>
                  <a:pt x="40284" y="823"/>
                  <a:pt x="40284" y="538"/>
                </a:cubicBezTo>
                <a:cubicBezTo>
                  <a:pt x="40284" y="222"/>
                  <a:pt x="40062" y="0"/>
                  <a:pt x="39745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2321;p27">
            <a:extLst>
              <a:ext uri="{FF2B5EF4-FFF2-40B4-BE49-F238E27FC236}">
                <a16:creationId xmlns:a16="http://schemas.microsoft.com/office/drawing/2014/main" xmlns="" id="{769D8563-72BA-411C-8F7A-6743B458E2F0}"/>
              </a:ext>
            </a:extLst>
          </p:cNvPr>
          <p:cNvSpPr/>
          <p:nvPr/>
        </p:nvSpPr>
        <p:spPr>
          <a:xfrm>
            <a:off x="163436" y="1446641"/>
            <a:ext cx="1292714" cy="466492"/>
          </a:xfrm>
          <a:custGeom>
            <a:avLst/>
            <a:gdLst/>
            <a:ahLst/>
            <a:cxnLst/>
            <a:rect l="l" t="t" r="r" b="b"/>
            <a:pathLst>
              <a:path w="40284" h="14537" extrusionOk="0">
                <a:moveTo>
                  <a:pt x="28344" y="1"/>
                </a:moveTo>
                <a:cubicBezTo>
                  <a:pt x="28059" y="1"/>
                  <a:pt x="27806" y="222"/>
                  <a:pt x="27806" y="539"/>
                </a:cubicBezTo>
                <a:lnTo>
                  <a:pt x="27806" y="13460"/>
                </a:lnTo>
                <a:lnTo>
                  <a:pt x="539" y="13460"/>
                </a:lnTo>
                <a:cubicBezTo>
                  <a:pt x="254" y="13460"/>
                  <a:pt x="1" y="13713"/>
                  <a:pt x="1" y="13998"/>
                </a:cubicBezTo>
                <a:cubicBezTo>
                  <a:pt x="1" y="14315"/>
                  <a:pt x="254" y="14537"/>
                  <a:pt x="539" y="14537"/>
                </a:cubicBezTo>
                <a:lnTo>
                  <a:pt x="28344" y="14537"/>
                </a:lnTo>
                <a:cubicBezTo>
                  <a:pt x="28661" y="14537"/>
                  <a:pt x="28915" y="14315"/>
                  <a:pt x="28915" y="13998"/>
                </a:cubicBezTo>
                <a:lnTo>
                  <a:pt x="28915" y="1077"/>
                </a:lnTo>
                <a:lnTo>
                  <a:pt x="39745" y="1077"/>
                </a:lnTo>
                <a:cubicBezTo>
                  <a:pt x="40062" y="1077"/>
                  <a:pt x="40284" y="824"/>
                  <a:pt x="40284" y="539"/>
                </a:cubicBezTo>
                <a:cubicBezTo>
                  <a:pt x="40284" y="222"/>
                  <a:pt x="40062" y="1"/>
                  <a:pt x="39745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2322;p27">
            <a:extLst>
              <a:ext uri="{FF2B5EF4-FFF2-40B4-BE49-F238E27FC236}">
                <a16:creationId xmlns:a16="http://schemas.microsoft.com/office/drawing/2014/main" xmlns="" id="{BF44629E-CBC1-44E3-9A6B-118D62BDE0B4}"/>
              </a:ext>
            </a:extLst>
          </p:cNvPr>
          <p:cNvSpPr/>
          <p:nvPr/>
        </p:nvSpPr>
        <p:spPr>
          <a:xfrm>
            <a:off x="133805" y="2299650"/>
            <a:ext cx="1292714" cy="35620"/>
          </a:xfrm>
          <a:custGeom>
            <a:avLst/>
            <a:gdLst/>
            <a:ahLst/>
            <a:cxnLst/>
            <a:rect l="l" t="t" r="r" b="b"/>
            <a:pathLst>
              <a:path w="40284" h="1110" extrusionOk="0">
                <a:moveTo>
                  <a:pt x="539" y="1"/>
                </a:moveTo>
                <a:cubicBezTo>
                  <a:pt x="254" y="1"/>
                  <a:pt x="1" y="254"/>
                  <a:pt x="1" y="571"/>
                </a:cubicBezTo>
                <a:cubicBezTo>
                  <a:pt x="1" y="856"/>
                  <a:pt x="254" y="1109"/>
                  <a:pt x="539" y="1109"/>
                </a:cubicBezTo>
                <a:lnTo>
                  <a:pt x="39745" y="1109"/>
                </a:lnTo>
                <a:cubicBezTo>
                  <a:pt x="40062" y="1109"/>
                  <a:pt x="40284" y="856"/>
                  <a:pt x="40284" y="571"/>
                </a:cubicBezTo>
                <a:cubicBezTo>
                  <a:pt x="40284" y="254"/>
                  <a:pt x="40062" y="1"/>
                  <a:pt x="39745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2323;p27">
            <a:extLst>
              <a:ext uri="{FF2B5EF4-FFF2-40B4-BE49-F238E27FC236}">
                <a16:creationId xmlns:a16="http://schemas.microsoft.com/office/drawing/2014/main" xmlns="" id="{96617F0C-5DAE-4ABE-ABCE-89F4FA99DDE6}"/>
              </a:ext>
            </a:extLst>
          </p:cNvPr>
          <p:cNvSpPr/>
          <p:nvPr/>
        </p:nvSpPr>
        <p:spPr>
          <a:xfrm>
            <a:off x="163436" y="3287362"/>
            <a:ext cx="1292714" cy="900413"/>
          </a:xfrm>
          <a:custGeom>
            <a:avLst/>
            <a:gdLst/>
            <a:ahLst/>
            <a:cxnLst/>
            <a:rect l="l" t="t" r="r" b="b"/>
            <a:pathLst>
              <a:path w="40284" h="28059" extrusionOk="0">
                <a:moveTo>
                  <a:pt x="539" y="0"/>
                </a:moveTo>
                <a:cubicBezTo>
                  <a:pt x="254" y="0"/>
                  <a:pt x="1" y="253"/>
                  <a:pt x="1" y="570"/>
                </a:cubicBezTo>
                <a:cubicBezTo>
                  <a:pt x="1" y="855"/>
                  <a:pt x="254" y="1108"/>
                  <a:pt x="539" y="1108"/>
                </a:cubicBezTo>
                <a:lnTo>
                  <a:pt x="20522" y="1108"/>
                </a:lnTo>
                <a:lnTo>
                  <a:pt x="20522" y="27489"/>
                </a:lnTo>
                <a:cubicBezTo>
                  <a:pt x="20522" y="27805"/>
                  <a:pt x="20776" y="28059"/>
                  <a:pt x="21061" y="28059"/>
                </a:cubicBezTo>
                <a:lnTo>
                  <a:pt x="39745" y="28059"/>
                </a:lnTo>
                <a:cubicBezTo>
                  <a:pt x="40062" y="28059"/>
                  <a:pt x="40284" y="27805"/>
                  <a:pt x="40284" y="27489"/>
                </a:cubicBezTo>
                <a:cubicBezTo>
                  <a:pt x="40284" y="27204"/>
                  <a:pt x="40062" y="26950"/>
                  <a:pt x="39745" y="26950"/>
                </a:cubicBezTo>
                <a:lnTo>
                  <a:pt x="21631" y="26950"/>
                </a:lnTo>
                <a:lnTo>
                  <a:pt x="21631" y="570"/>
                </a:lnTo>
                <a:cubicBezTo>
                  <a:pt x="21631" y="253"/>
                  <a:pt x="21377" y="0"/>
                  <a:pt x="21061" y="0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2324;p27">
            <a:extLst>
              <a:ext uri="{FF2B5EF4-FFF2-40B4-BE49-F238E27FC236}">
                <a16:creationId xmlns:a16="http://schemas.microsoft.com/office/drawing/2014/main" xmlns="" id="{8D6DD60D-B4AE-46C0-92CD-1CC818814383}"/>
              </a:ext>
            </a:extLst>
          </p:cNvPr>
          <p:cNvSpPr/>
          <p:nvPr/>
        </p:nvSpPr>
        <p:spPr>
          <a:xfrm>
            <a:off x="163436" y="2786132"/>
            <a:ext cx="1292714" cy="467487"/>
          </a:xfrm>
          <a:custGeom>
            <a:avLst/>
            <a:gdLst/>
            <a:ahLst/>
            <a:cxnLst/>
            <a:rect l="l" t="t" r="r" b="b"/>
            <a:pathLst>
              <a:path w="40284" h="14568" extrusionOk="0">
                <a:moveTo>
                  <a:pt x="539" y="0"/>
                </a:moveTo>
                <a:cubicBezTo>
                  <a:pt x="254" y="0"/>
                  <a:pt x="1" y="254"/>
                  <a:pt x="1" y="539"/>
                </a:cubicBezTo>
                <a:cubicBezTo>
                  <a:pt x="1" y="855"/>
                  <a:pt x="254" y="1077"/>
                  <a:pt x="539" y="1077"/>
                </a:cubicBezTo>
                <a:lnTo>
                  <a:pt x="27806" y="1077"/>
                </a:lnTo>
                <a:lnTo>
                  <a:pt x="27806" y="14030"/>
                </a:lnTo>
                <a:cubicBezTo>
                  <a:pt x="27806" y="14315"/>
                  <a:pt x="28059" y="14568"/>
                  <a:pt x="28344" y="14568"/>
                </a:cubicBezTo>
                <a:lnTo>
                  <a:pt x="39745" y="14568"/>
                </a:lnTo>
                <a:cubicBezTo>
                  <a:pt x="40062" y="14568"/>
                  <a:pt x="40284" y="14315"/>
                  <a:pt x="40284" y="14030"/>
                </a:cubicBezTo>
                <a:cubicBezTo>
                  <a:pt x="40284" y="13713"/>
                  <a:pt x="40062" y="13460"/>
                  <a:pt x="39745" y="13460"/>
                </a:cubicBezTo>
                <a:lnTo>
                  <a:pt x="28915" y="13460"/>
                </a:lnTo>
                <a:lnTo>
                  <a:pt x="28915" y="539"/>
                </a:lnTo>
                <a:cubicBezTo>
                  <a:pt x="28915" y="254"/>
                  <a:pt x="28661" y="0"/>
                  <a:pt x="28344" y="0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2325;p27">
            <a:extLst>
              <a:ext uri="{FF2B5EF4-FFF2-40B4-BE49-F238E27FC236}">
                <a16:creationId xmlns:a16="http://schemas.microsoft.com/office/drawing/2014/main" xmlns="" id="{994D3577-DC40-48A6-B654-7B28BF14D2C7}"/>
              </a:ext>
            </a:extLst>
          </p:cNvPr>
          <p:cNvSpPr/>
          <p:nvPr/>
        </p:nvSpPr>
        <p:spPr>
          <a:xfrm>
            <a:off x="1438852" y="675557"/>
            <a:ext cx="7425799" cy="430905"/>
          </a:xfrm>
          <a:custGeom>
            <a:avLst/>
            <a:gdLst/>
            <a:ahLst/>
            <a:cxnLst/>
            <a:rect l="l" t="t" r="r" b="b"/>
            <a:pathLst>
              <a:path w="107961" h="21726" extrusionOk="0">
                <a:moveTo>
                  <a:pt x="10863" y="1"/>
                </a:moveTo>
                <a:cubicBezTo>
                  <a:pt x="4877" y="1"/>
                  <a:pt x="0" y="4878"/>
                  <a:pt x="0" y="10863"/>
                </a:cubicBezTo>
                <a:cubicBezTo>
                  <a:pt x="0" y="16849"/>
                  <a:pt x="4877" y="21726"/>
                  <a:pt x="10863" y="21726"/>
                </a:cubicBezTo>
                <a:lnTo>
                  <a:pt x="107960" y="21726"/>
                </a:lnTo>
                <a:lnTo>
                  <a:pt x="107960" y="1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2327;p27">
            <a:extLst>
              <a:ext uri="{FF2B5EF4-FFF2-40B4-BE49-F238E27FC236}">
                <a16:creationId xmlns:a16="http://schemas.microsoft.com/office/drawing/2014/main" xmlns="" id="{A0288C38-874B-453C-961A-5A4D9D0DC7A2}"/>
              </a:ext>
            </a:extLst>
          </p:cNvPr>
          <p:cNvSpPr/>
          <p:nvPr/>
        </p:nvSpPr>
        <p:spPr>
          <a:xfrm>
            <a:off x="1438852" y="1829637"/>
            <a:ext cx="7425799" cy="839766"/>
          </a:xfrm>
          <a:custGeom>
            <a:avLst/>
            <a:gdLst/>
            <a:ahLst/>
            <a:cxnLst/>
            <a:rect l="l" t="t" r="r" b="b"/>
            <a:pathLst>
              <a:path w="107961" h="21694" extrusionOk="0">
                <a:moveTo>
                  <a:pt x="10863" y="0"/>
                </a:moveTo>
                <a:cubicBezTo>
                  <a:pt x="4877" y="0"/>
                  <a:pt x="0" y="4846"/>
                  <a:pt x="0" y="10863"/>
                </a:cubicBezTo>
                <a:cubicBezTo>
                  <a:pt x="0" y="16848"/>
                  <a:pt x="4877" y="21694"/>
                  <a:pt x="10863" y="21694"/>
                </a:cubicBezTo>
                <a:lnTo>
                  <a:pt x="107960" y="21694"/>
                </a:lnTo>
                <a:lnTo>
                  <a:pt x="107960" y="0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2342;p27">
            <a:extLst>
              <a:ext uri="{FF2B5EF4-FFF2-40B4-BE49-F238E27FC236}">
                <a16:creationId xmlns:a16="http://schemas.microsoft.com/office/drawing/2014/main" xmlns="" id="{97CDBBA6-DD14-4B64-B140-780E58524218}"/>
              </a:ext>
            </a:extLst>
          </p:cNvPr>
          <p:cNvSpPr/>
          <p:nvPr/>
        </p:nvSpPr>
        <p:spPr>
          <a:xfrm>
            <a:off x="1665298" y="720318"/>
            <a:ext cx="425866" cy="302865"/>
          </a:xfrm>
          <a:custGeom>
            <a:avLst/>
            <a:gdLst/>
            <a:ahLst/>
            <a:cxnLst/>
            <a:rect l="l" t="t" r="r" b="b"/>
            <a:pathLst>
              <a:path w="13271" h="9438" extrusionOk="0">
                <a:moveTo>
                  <a:pt x="8140" y="412"/>
                </a:moveTo>
                <a:cubicBezTo>
                  <a:pt x="9882" y="412"/>
                  <a:pt x="11338" y="1837"/>
                  <a:pt x="11338" y="3611"/>
                </a:cubicBezTo>
                <a:cubicBezTo>
                  <a:pt x="11338" y="3801"/>
                  <a:pt x="11307" y="3991"/>
                  <a:pt x="11275" y="4181"/>
                </a:cubicBezTo>
                <a:cubicBezTo>
                  <a:pt x="11275" y="4276"/>
                  <a:pt x="11307" y="4339"/>
                  <a:pt x="11402" y="4403"/>
                </a:cubicBezTo>
                <a:cubicBezTo>
                  <a:pt x="12289" y="4814"/>
                  <a:pt x="12859" y="5669"/>
                  <a:pt x="12859" y="6619"/>
                </a:cubicBezTo>
                <a:cubicBezTo>
                  <a:pt x="12859" y="7950"/>
                  <a:pt x="11750" y="9058"/>
                  <a:pt x="10388" y="9058"/>
                </a:cubicBezTo>
                <a:lnTo>
                  <a:pt x="2851" y="9058"/>
                </a:lnTo>
                <a:cubicBezTo>
                  <a:pt x="1711" y="9058"/>
                  <a:pt x="698" y="8235"/>
                  <a:pt x="476" y="7094"/>
                </a:cubicBezTo>
                <a:lnTo>
                  <a:pt x="444" y="6999"/>
                </a:lnTo>
                <a:cubicBezTo>
                  <a:pt x="413" y="6873"/>
                  <a:pt x="381" y="6746"/>
                  <a:pt x="381" y="6619"/>
                </a:cubicBezTo>
                <a:cubicBezTo>
                  <a:pt x="381" y="5669"/>
                  <a:pt x="951" y="4814"/>
                  <a:pt x="1806" y="4403"/>
                </a:cubicBezTo>
                <a:cubicBezTo>
                  <a:pt x="1869" y="4371"/>
                  <a:pt x="1933" y="4308"/>
                  <a:pt x="1933" y="4244"/>
                </a:cubicBezTo>
                <a:cubicBezTo>
                  <a:pt x="1964" y="3484"/>
                  <a:pt x="2344" y="2787"/>
                  <a:pt x="2978" y="2344"/>
                </a:cubicBezTo>
                <a:cubicBezTo>
                  <a:pt x="3389" y="2059"/>
                  <a:pt x="3865" y="1901"/>
                  <a:pt x="4371" y="1901"/>
                </a:cubicBezTo>
                <a:cubicBezTo>
                  <a:pt x="4625" y="1901"/>
                  <a:pt x="4910" y="1964"/>
                  <a:pt x="5163" y="2027"/>
                </a:cubicBezTo>
                <a:cubicBezTo>
                  <a:pt x="5188" y="2036"/>
                  <a:pt x="5214" y="2040"/>
                  <a:pt x="5238" y="2040"/>
                </a:cubicBezTo>
                <a:cubicBezTo>
                  <a:pt x="5304" y="2040"/>
                  <a:pt x="5361" y="2010"/>
                  <a:pt x="5385" y="1964"/>
                </a:cubicBezTo>
                <a:cubicBezTo>
                  <a:pt x="5986" y="982"/>
                  <a:pt x="7031" y="412"/>
                  <a:pt x="8140" y="412"/>
                </a:cubicBezTo>
                <a:close/>
                <a:moveTo>
                  <a:pt x="8140" y="1"/>
                </a:moveTo>
                <a:cubicBezTo>
                  <a:pt x="6936" y="1"/>
                  <a:pt x="5796" y="634"/>
                  <a:pt x="5131" y="1616"/>
                </a:cubicBezTo>
                <a:cubicBezTo>
                  <a:pt x="4873" y="1546"/>
                  <a:pt x="4612" y="1511"/>
                  <a:pt x="4353" y="1511"/>
                </a:cubicBezTo>
                <a:cubicBezTo>
                  <a:pt x="3787" y="1511"/>
                  <a:pt x="3234" y="1680"/>
                  <a:pt x="2756" y="2027"/>
                </a:cubicBezTo>
                <a:cubicBezTo>
                  <a:pt x="2059" y="2502"/>
                  <a:pt x="1616" y="3263"/>
                  <a:pt x="1553" y="4118"/>
                </a:cubicBezTo>
                <a:cubicBezTo>
                  <a:pt x="603" y="4593"/>
                  <a:pt x="1" y="5574"/>
                  <a:pt x="1" y="6619"/>
                </a:cubicBezTo>
                <a:cubicBezTo>
                  <a:pt x="1" y="6778"/>
                  <a:pt x="33" y="6936"/>
                  <a:pt x="64" y="7094"/>
                </a:cubicBezTo>
                <a:lnTo>
                  <a:pt x="96" y="7158"/>
                </a:lnTo>
                <a:cubicBezTo>
                  <a:pt x="349" y="8488"/>
                  <a:pt x="1521" y="9438"/>
                  <a:pt x="2851" y="9438"/>
                </a:cubicBezTo>
                <a:lnTo>
                  <a:pt x="10388" y="9438"/>
                </a:lnTo>
                <a:cubicBezTo>
                  <a:pt x="11972" y="9438"/>
                  <a:pt x="13270" y="8171"/>
                  <a:pt x="13270" y="6619"/>
                </a:cubicBezTo>
                <a:cubicBezTo>
                  <a:pt x="13270" y="5574"/>
                  <a:pt x="12637" y="4593"/>
                  <a:pt x="11687" y="4086"/>
                </a:cubicBezTo>
                <a:cubicBezTo>
                  <a:pt x="11718" y="3928"/>
                  <a:pt x="11718" y="3769"/>
                  <a:pt x="11718" y="3611"/>
                </a:cubicBezTo>
                <a:cubicBezTo>
                  <a:pt x="11718" y="1616"/>
                  <a:pt x="10103" y="1"/>
                  <a:pt x="8140" y="1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1" name="Google Shape;2343;p27">
            <a:extLst>
              <a:ext uri="{FF2B5EF4-FFF2-40B4-BE49-F238E27FC236}">
                <a16:creationId xmlns:a16="http://schemas.microsoft.com/office/drawing/2014/main" xmlns="" id="{3B4DB4DC-B3C7-43FA-AB19-67ABBA5AB23E}"/>
              </a:ext>
            </a:extLst>
          </p:cNvPr>
          <p:cNvGrpSpPr/>
          <p:nvPr/>
        </p:nvGrpSpPr>
        <p:grpSpPr>
          <a:xfrm>
            <a:off x="1691210" y="4184644"/>
            <a:ext cx="389284" cy="351161"/>
            <a:chOff x="5623840" y="4212584"/>
            <a:chExt cx="389284" cy="351161"/>
          </a:xfrm>
        </p:grpSpPr>
        <p:sp>
          <p:nvSpPr>
            <p:cNvPr id="1512" name="Google Shape;2344;p27">
              <a:extLst>
                <a:ext uri="{FF2B5EF4-FFF2-40B4-BE49-F238E27FC236}">
                  <a16:creationId xmlns:a16="http://schemas.microsoft.com/office/drawing/2014/main" xmlns="" id="{8ED346D6-1D2B-4330-9D19-62AC74CF42B0}"/>
                </a:ext>
              </a:extLst>
            </p:cNvPr>
            <p:cNvSpPr/>
            <p:nvPr/>
          </p:nvSpPr>
          <p:spPr>
            <a:xfrm>
              <a:off x="5679740" y="4347234"/>
              <a:ext cx="277482" cy="216511"/>
            </a:xfrm>
            <a:custGeom>
              <a:avLst/>
              <a:gdLst/>
              <a:ahLst/>
              <a:cxnLst/>
              <a:rect l="l" t="t" r="r" b="b"/>
              <a:pathLst>
                <a:path w="8647" h="6747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lnTo>
                    <a:pt x="1" y="6556"/>
                  </a:lnTo>
                  <a:cubicBezTo>
                    <a:pt x="1" y="6651"/>
                    <a:pt x="96" y="6746"/>
                    <a:pt x="191" y="6746"/>
                  </a:cubicBezTo>
                  <a:lnTo>
                    <a:pt x="8456" y="6746"/>
                  </a:lnTo>
                  <a:cubicBezTo>
                    <a:pt x="8551" y="6746"/>
                    <a:pt x="8646" y="6651"/>
                    <a:pt x="8646" y="6556"/>
                  </a:cubicBezTo>
                  <a:lnTo>
                    <a:pt x="8646" y="191"/>
                  </a:lnTo>
                  <a:cubicBezTo>
                    <a:pt x="8646" y="64"/>
                    <a:pt x="8551" y="1"/>
                    <a:pt x="8456" y="1"/>
                  </a:cubicBezTo>
                  <a:cubicBezTo>
                    <a:pt x="8330" y="1"/>
                    <a:pt x="8235" y="64"/>
                    <a:pt x="8235" y="191"/>
                  </a:cubicBezTo>
                  <a:lnTo>
                    <a:pt x="8235" y="6366"/>
                  </a:lnTo>
                  <a:lnTo>
                    <a:pt x="381" y="6366"/>
                  </a:lnTo>
                  <a:lnTo>
                    <a:pt x="381" y="191"/>
                  </a:lnTo>
                  <a:cubicBezTo>
                    <a:pt x="381" y="64"/>
                    <a:pt x="317" y="1"/>
                    <a:pt x="19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2345;p27">
              <a:extLst>
                <a:ext uri="{FF2B5EF4-FFF2-40B4-BE49-F238E27FC236}">
                  <a16:creationId xmlns:a16="http://schemas.microsoft.com/office/drawing/2014/main" xmlns="" id="{9620BE6C-EBAE-4268-88BB-FAE3590417BC}"/>
                </a:ext>
              </a:extLst>
            </p:cNvPr>
            <p:cNvSpPr/>
            <p:nvPr/>
          </p:nvSpPr>
          <p:spPr>
            <a:xfrm>
              <a:off x="5623840" y="4212584"/>
              <a:ext cx="389284" cy="199985"/>
            </a:xfrm>
            <a:custGeom>
              <a:avLst/>
              <a:gdLst/>
              <a:ahLst/>
              <a:cxnLst/>
              <a:rect l="l" t="t" r="r" b="b"/>
              <a:pathLst>
                <a:path w="12131" h="6232" extrusionOk="0">
                  <a:moveTo>
                    <a:pt x="6066" y="1"/>
                  </a:moveTo>
                  <a:cubicBezTo>
                    <a:pt x="6018" y="1"/>
                    <a:pt x="5971" y="17"/>
                    <a:pt x="5923" y="48"/>
                  </a:cubicBezTo>
                  <a:lnTo>
                    <a:pt x="96" y="5875"/>
                  </a:lnTo>
                  <a:cubicBezTo>
                    <a:pt x="1" y="5970"/>
                    <a:pt x="1" y="6097"/>
                    <a:pt x="96" y="6160"/>
                  </a:cubicBezTo>
                  <a:cubicBezTo>
                    <a:pt x="128" y="6192"/>
                    <a:pt x="191" y="6224"/>
                    <a:pt x="223" y="6224"/>
                  </a:cubicBezTo>
                  <a:cubicBezTo>
                    <a:pt x="286" y="6224"/>
                    <a:pt x="349" y="6192"/>
                    <a:pt x="381" y="6160"/>
                  </a:cubicBezTo>
                  <a:lnTo>
                    <a:pt x="6050" y="492"/>
                  </a:lnTo>
                  <a:lnTo>
                    <a:pt x="11750" y="6160"/>
                  </a:lnTo>
                  <a:cubicBezTo>
                    <a:pt x="11798" y="6208"/>
                    <a:pt x="11853" y="6232"/>
                    <a:pt x="11905" y="6232"/>
                  </a:cubicBezTo>
                  <a:cubicBezTo>
                    <a:pt x="11956" y="6232"/>
                    <a:pt x="12004" y="6208"/>
                    <a:pt x="12035" y="6160"/>
                  </a:cubicBezTo>
                  <a:cubicBezTo>
                    <a:pt x="12130" y="6097"/>
                    <a:pt x="12130" y="5970"/>
                    <a:pt x="12035" y="5875"/>
                  </a:cubicBezTo>
                  <a:lnTo>
                    <a:pt x="6208" y="48"/>
                  </a:lnTo>
                  <a:cubicBezTo>
                    <a:pt x="6161" y="17"/>
                    <a:pt x="6113" y="1"/>
                    <a:pt x="6066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2346;p27">
              <a:extLst>
                <a:ext uri="{FF2B5EF4-FFF2-40B4-BE49-F238E27FC236}">
                  <a16:creationId xmlns:a16="http://schemas.microsoft.com/office/drawing/2014/main" xmlns="" id="{5141322A-CA8D-4A26-9E9F-2046751C1ACF}"/>
                </a:ext>
              </a:extLst>
            </p:cNvPr>
            <p:cNvSpPr/>
            <p:nvPr/>
          </p:nvSpPr>
          <p:spPr>
            <a:xfrm>
              <a:off x="5755954" y="4399059"/>
              <a:ext cx="125055" cy="164686"/>
            </a:xfrm>
            <a:custGeom>
              <a:avLst/>
              <a:gdLst/>
              <a:ahLst/>
              <a:cxnLst/>
              <a:rect l="l" t="t" r="r" b="b"/>
              <a:pathLst>
                <a:path w="3897" h="5132" extrusionOk="0">
                  <a:moveTo>
                    <a:pt x="3485" y="381"/>
                  </a:moveTo>
                  <a:lnTo>
                    <a:pt x="3485" y="4751"/>
                  </a:lnTo>
                  <a:lnTo>
                    <a:pt x="381" y="4751"/>
                  </a:lnTo>
                  <a:lnTo>
                    <a:pt x="381" y="381"/>
                  </a:lnTo>
                  <a:close/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941"/>
                  </a:lnTo>
                  <a:cubicBezTo>
                    <a:pt x="1" y="5036"/>
                    <a:pt x="96" y="5131"/>
                    <a:pt x="191" y="5131"/>
                  </a:cubicBezTo>
                  <a:lnTo>
                    <a:pt x="3706" y="5131"/>
                  </a:lnTo>
                  <a:cubicBezTo>
                    <a:pt x="3801" y="5131"/>
                    <a:pt x="3896" y="5036"/>
                    <a:pt x="3896" y="4941"/>
                  </a:cubicBezTo>
                  <a:lnTo>
                    <a:pt x="3896" y="191"/>
                  </a:lnTo>
                  <a:cubicBezTo>
                    <a:pt x="3896" y="96"/>
                    <a:pt x="3801" y="1"/>
                    <a:pt x="3706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2347;p27">
            <a:extLst>
              <a:ext uri="{FF2B5EF4-FFF2-40B4-BE49-F238E27FC236}">
                <a16:creationId xmlns:a16="http://schemas.microsoft.com/office/drawing/2014/main" xmlns="" id="{07B6D8DE-3495-4535-B0F3-72AE7B179D74}"/>
              </a:ext>
            </a:extLst>
          </p:cNvPr>
          <p:cNvGrpSpPr/>
          <p:nvPr/>
        </p:nvGrpSpPr>
        <p:grpSpPr>
          <a:xfrm>
            <a:off x="1739489" y="2119516"/>
            <a:ext cx="333385" cy="313864"/>
            <a:chOff x="5627915" y="2648069"/>
            <a:chExt cx="380106" cy="317113"/>
          </a:xfrm>
        </p:grpSpPr>
        <p:sp>
          <p:nvSpPr>
            <p:cNvPr id="1516" name="Google Shape;2348;p27">
              <a:extLst>
                <a:ext uri="{FF2B5EF4-FFF2-40B4-BE49-F238E27FC236}">
                  <a16:creationId xmlns:a16="http://schemas.microsoft.com/office/drawing/2014/main" xmlns="" id="{656BD9B8-318A-43FA-BCCB-BED82E2FBA15}"/>
                </a:ext>
              </a:extLst>
            </p:cNvPr>
            <p:cNvSpPr/>
            <p:nvPr/>
          </p:nvSpPr>
          <p:spPr>
            <a:xfrm>
              <a:off x="5627915" y="2648069"/>
              <a:ext cx="380106" cy="317113"/>
            </a:xfrm>
            <a:custGeom>
              <a:avLst/>
              <a:gdLst/>
              <a:ahLst/>
              <a:cxnLst/>
              <a:rect l="l" t="t" r="r" b="b"/>
              <a:pathLst>
                <a:path w="11845" h="9882" extrusionOk="0">
                  <a:moveTo>
                    <a:pt x="11465" y="380"/>
                  </a:moveTo>
                  <a:lnTo>
                    <a:pt x="11465" y="7063"/>
                  </a:lnTo>
                  <a:lnTo>
                    <a:pt x="3643" y="7063"/>
                  </a:lnTo>
                  <a:cubicBezTo>
                    <a:pt x="3579" y="7063"/>
                    <a:pt x="3516" y="7094"/>
                    <a:pt x="3484" y="7126"/>
                  </a:cubicBezTo>
                  <a:lnTo>
                    <a:pt x="1521" y="9153"/>
                  </a:lnTo>
                  <a:lnTo>
                    <a:pt x="1711" y="7284"/>
                  </a:lnTo>
                  <a:cubicBezTo>
                    <a:pt x="1711" y="7221"/>
                    <a:pt x="1679" y="7158"/>
                    <a:pt x="1647" y="7126"/>
                  </a:cubicBezTo>
                  <a:cubicBezTo>
                    <a:pt x="1616" y="7094"/>
                    <a:pt x="1552" y="7063"/>
                    <a:pt x="1489" y="7063"/>
                  </a:cubicBezTo>
                  <a:lnTo>
                    <a:pt x="412" y="7063"/>
                  </a:lnTo>
                  <a:lnTo>
                    <a:pt x="412" y="380"/>
                  </a:lnTo>
                  <a:close/>
                  <a:moveTo>
                    <a:pt x="222" y="0"/>
                  </a:moveTo>
                  <a:cubicBezTo>
                    <a:pt x="96" y="0"/>
                    <a:pt x="1" y="95"/>
                    <a:pt x="1" y="190"/>
                  </a:cubicBezTo>
                  <a:lnTo>
                    <a:pt x="1" y="7253"/>
                  </a:lnTo>
                  <a:cubicBezTo>
                    <a:pt x="1" y="7379"/>
                    <a:pt x="96" y="7443"/>
                    <a:pt x="222" y="7443"/>
                  </a:cubicBezTo>
                  <a:lnTo>
                    <a:pt x="1299" y="7443"/>
                  </a:lnTo>
                  <a:lnTo>
                    <a:pt x="1077" y="9659"/>
                  </a:lnTo>
                  <a:cubicBezTo>
                    <a:pt x="1077" y="9754"/>
                    <a:pt x="1109" y="9818"/>
                    <a:pt x="1204" y="9849"/>
                  </a:cubicBezTo>
                  <a:cubicBezTo>
                    <a:pt x="1236" y="9881"/>
                    <a:pt x="1236" y="9881"/>
                    <a:pt x="1267" y="9881"/>
                  </a:cubicBezTo>
                  <a:cubicBezTo>
                    <a:pt x="1331" y="9881"/>
                    <a:pt x="1394" y="9849"/>
                    <a:pt x="1426" y="9818"/>
                  </a:cubicBezTo>
                  <a:lnTo>
                    <a:pt x="3706" y="7443"/>
                  </a:lnTo>
                  <a:lnTo>
                    <a:pt x="11655" y="7443"/>
                  </a:lnTo>
                  <a:cubicBezTo>
                    <a:pt x="11782" y="7443"/>
                    <a:pt x="11845" y="7379"/>
                    <a:pt x="11845" y="7253"/>
                  </a:cubicBezTo>
                  <a:lnTo>
                    <a:pt x="11845" y="190"/>
                  </a:lnTo>
                  <a:cubicBezTo>
                    <a:pt x="11845" y="95"/>
                    <a:pt x="11782" y="0"/>
                    <a:pt x="1165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2349;p27">
              <a:extLst>
                <a:ext uri="{FF2B5EF4-FFF2-40B4-BE49-F238E27FC236}">
                  <a16:creationId xmlns:a16="http://schemas.microsoft.com/office/drawing/2014/main" xmlns="" id="{7AB92CA0-4519-4752-8D56-0DE62D42BC4B}"/>
                </a:ext>
              </a:extLst>
            </p:cNvPr>
            <p:cNvSpPr/>
            <p:nvPr/>
          </p:nvSpPr>
          <p:spPr>
            <a:xfrm>
              <a:off x="5697037" y="2725309"/>
              <a:ext cx="66073" cy="67100"/>
            </a:xfrm>
            <a:custGeom>
              <a:avLst/>
              <a:gdLst/>
              <a:ahLst/>
              <a:cxnLst/>
              <a:rect l="l" t="t" r="r" b="b"/>
              <a:pathLst>
                <a:path w="2059" h="2091" extrusionOk="0">
                  <a:moveTo>
                    <a:pt x="1045" y="380"/>
                  </a:moveTo>
                  <a:cubicBezTo>
                    <a:pt x="1394" y="380"/>
                    <a:pt x="1679" y="697"/>
                    <a:pt x="1679" y="1045"/>
                  </a:cubicBezTo>
                  <a:cubicBezTo>
                    <a:pt x="1679" y="1394"/>
                    <a:pt x="1394" y="1679"/>
                    <a:pt x="1045" y="1679"/>
                  </a:cubicBezTo>
                  <a:cubicBezTo>
                    <a:pt x="665" y="1679"/>
                    <a:pt x="380" y="1394"/>
                    <a:pt x="380" y="1045"/>
                  </a:cubicBezTo>
                  <a:cubicBezTo>
                    <a:pt x="380" y="697"/>
                    <a:pt x="665" y="380"/>
                    <a:pt x="1045" y="380"/>
                  </a:cubicBezTo>
                  <a:close/>
                  <a:moveTo>
                    <a:pt x="1045" y="0"/>
                  </a:moveTo>
                  <a:cubicBezTo>
                    <a:pt x="443" y="0"/>
                    <a:pt x="0" y="475"/>
                    <a:pt x="0" y="1045"/>
                  </a:cubicBezTo>
                  <a:cubicBezTo>
                    <a:pt x="0" y="1615"/>
                    <a:pt x="443" y="2090"/>
                    <a:pt x="1045" y="2090"/>
                  </a:cubicBezTo>
                  <a:cubicBezTo>
                    <a:pt x="1615" y="2090"/>
                    <a:pt x="2059" y="1615"/>
                    <a:pt x="2059" y="1045"/>
                  </a:cubicBezTo>
                  <a:cubicBezTo>
                    <a:pt x="2059" y="475"/>
                    <a:pt x="1615" y="0"/>
                    <a:pt x="104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2350;p27">
              <a:extLst>
                <a:ext uri="{FF2B5EF4-FFF2-40B4-BE49-F238E27FC236}">
                  <a16:creationId xmlns:a16="http://schemas.microsoft.com/office/drawing/2014/main" xmlns="" id="{E85CA246-E2C6-44EB-A3A1-5F100DB7048B}"/>
                </a:ext>
              </a:extLst>
            </p:cNvPr>
            <p:cNvSpPr/>
            <p:nvPr/>
          </p:nvSpPr>
          <p:spPr>
            <a:xfrm>
              <a:off x="5785445" y="2725309"/>
              <a:ext cx="66073" cy="67100"/>
            </a:xfrm>
            <a:custGeom>
              <a:avLst/>
              <a:gdLst/>
              <a:ahLst/>
              <a:cxnLst/>
              <a:rect l="l" t="t" r="r" b="b"/>
              <a:pathLst>
                <a:path w="2059" h="2091" extrusionOk="0">
                  <a:moveTo>
                    <a:pt x="1014" y="380"/>
                  </a:moveTo>
                  <a:cubicBezTo>
                    <a:pt x="1394" y="380"/>
                    <a:pt x="1679" y="697"/>
                    <a:pt x="1679" y="1045"/>
                  </a:cubicBezTo>
                  <a:cubicBezTo>
                    <a:pt x="1679" y="1394"/>
                    <a:pt x="1394" y="1679"/>
                    <a:pt x="1014" y="1679"/>
                  </a:cubicBezTo>
                  <a:cubicBezTo>
                    <a:pt x="665" y="1679"/>
                    <a:pt x="380" y="1394"/>
                    <a:pt x="380" y="1045"/>
                  </a:cubicBezTo>
                  <a:cubicBezTo>
                    <a:pt x="380" y="697"/>
                    <a:pt x="665" y="380"/>
                    <a:pt x="1014" y="380"/>
                  </a:cubicBezTo>
                  <a:close/>
                  <a:moveTo>
                    <a:pt x="1014" y="0"/>
                  </a:moveTo>
                  <a:cubicBezTo>
                    <a:pt x="444" y="0"/>
                    <a:pt x="0" y="475"/>
                    <a:pt x="0" y="1045"/>
                  </a:cubicBezTo>
                  <a:cubicBezTo>
                    <a:pt x="0" y="1615"/>
                    <a:pt x="444" y="2090"/>
                    <a:pt x="1014" y="2090"/>
                  </a:cubicBezTo>
                  <a:cubicBezTo>
                    <a:pt x="1615" y="2090"/>
                    <a:pt x="2059" y="1615"/>
                    <a:pt x="2059" y="1045"/>
                  </a:cubicBezTo>
                  <a:cubicBezTo>
                    <a:pt x="2059" y="475"/>
                    <a:pt x="1615" y="0"/>
                    <a:pt x="101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2351;p27">
              <a:extLst>
                <a:ext uri="{FF2B5EF4-FFF2-40B4-BE49-F238E27FC236}">
                  <a16:creationId xmlns:a16="http://schemas.microsoft.com/office/drawing/2014/main" xmlns="" id="{F913B8E2-DB86-4633-B7A4-C4B90F41DB54}"/>
                </a:ext>
              </a:extLst>
            </p:cNvPr>
            <p:cNvSpPr/>
            <p:nvPr/>
          </p:nvSpPr>
          <p:spPr>
            <a:xfrm>
              <a:off x="5872826" y="2725309"/>
              <a:ext cx="67132" cy="67100"/>
            </a:xfrm>
            <a:custGeom>
              <a:avLst/>
              <a:gdLst/>
              <a:ahLst/>
              <a:cxnLst/>
              <a:rect l="l" t="t" r="r" b="b"/>
              <a:pathLst>
                <a:path w="2092" h="2091" extrusionOk="0">
                  <a:moveTo>
                    <a:pt x="1046" y="380"/>
                  </a:moveTo>
                  <a:cubicBezTo>
                    <a:pt x="1394" y="380"/>
                    <a:pt x="1711" y="697"/>
                    <a:pt x="1711" y="1045"/>
                  </a:cubicBezTo>
                  <a:cubicBezTo>
                    <a:pt x="1711" y="1394"/>
                    <a:pt x="1426" y="1679"/>
                    <a:pt x="1046" y="1679"/>
                  </a:cubicBezTo>
                  <a:cubicBezTo>
                    <a:pt x="698" y="1679"/>
                    <a:pt x="413" y="1394"/>
                    <a:pt x="413" y="1045"/>
                  </a:cubicBezTo>
                  <a:cubicBezTo>
                    <a:pt x="413" y="697"/>
                    <a:pt x="698" y="380"/>
                    <a:pt x="1046" y="380"/>
                  </a:cubicBezTo>
                  <a:close/>
                  <a:moveTo>
                    <a:pt x="1046" y="0"/>
                  </a:moveTo>
                  <a:cubicBezTo>
                    <a:pt x="476" y="0"/>
                    <a:pt x="1" y="475"/>
                    <a:pt x="1" y="1045"/>
                  </a:cubicBezTo>
                  <a:cubicBezTo>
                    <a:pt x="1" y="1615"/>
                    <a:pt x="476" y="2090"/>
                    <a:pt x="1046" y="2090"/>
                  </a:cubicBezTo>
                  <a:cubicBezTo>
                    <a:pt x="1616" y="2090"/>
                    <a:pt x="2091" y="1615"/>
                    <a:pt x="2091" y="1045"/>
                  </a:cubicBezTo>
                  <a:cubicBezTo>
                    <a:pt x="2091" y="475"/>
                    <a:pt x="1616" y="0"/>
                    <a:pt x="104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2352;p27">
            <a:extLst>
              <a:ext uri="{FF2B5EF4-FFF2-40B4-BE49-F238E27FC236}">
                <a16:creationId xmlns:a16="http://schemas.microsoft.com/office/drawing/2014/main" xmlns="" id="{25382A22-ECE0-4AB0-97F3-11403F5A61FC}"/>
              </a:ext>
            </a:extLst>
          </p:cNvPr>
          <p:cNvGrpSpPr/>
          <p:nvPr/>
        </p:nvGrpSpPr>
        <p:grpSpPr>
          <a:xfrm>
            <a:off x="1694789" y="3031592"/>
            <a:ext cx="366885" cy="351642"/>
            <a:chOff x="5635039" y="3421438"/>
            <a:chExt cx="366885" cy="351642"/>
          </a:xfrm>
        </p:grpSpPr>
        <p:sp>
          <p:nvSpPr>
            <p:cNvPr id="1521" name="Google Shape;2353;p27">
              <a:extLst>
                <a:ext uri="{FF2B5EF4-FFF2-40B4-BE49-F238E27FC236}">
                  <a16:creationId xmlns:a16="http://schemas.microsoft.com/office/drawing/2014/main" xmlns="" id="{2EC11D24-2F52-418D-852E-0CC763EA2BB5}"/>
                </a:ext>
              </a:extLst>
            </p:cNvPr>
            <p:cNvSpPr/>
            <p:nvPr/>
          </p:nvSpPr>
          <p:spPr>
            <a:xfrm>
              <a:off x="5635039" y="3479360"/>
              <a:ext cx="366885" cy="293720"/>
            </a:xfrm>
            <a:custGeom>
              <a:avLst/>
              <a:gdLst/>
              <a:ahLst/>
              <a:cxnLst/>
              <a:rect l="l" t="t" r="r" b="b"/>
              <a:pathLst>
                <a:path w="11433" h="9153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8963"/>
                  </a:lnTo>
                  <a:cubicBezTo>
                    <a:pt x="0" y="9058"/>
                    <a:pt x="95" y="9153"/>
                    <a:pt x="190" y="9153"/>
                  </a:cubicBezTo>
                  <a:lnTo>
                    <a:pt x="11211" y="9153"/>
                  </a:lnTo>
                  <a:cubicBezTo>
                    <a:pt x="11338" y="9153"/>
                    <a:pt x="11433" y="9058"/>
                    <a:pt x="11433" y="8963"/>
                  </a:cubicBezTo>
                  <a:lnTo>
                    <a:pt x="11433" y="191"/>
                  </a:lnTo>
                  <a:cubicBezTo>
                    <a:pt x="11433" y="96"/>
                    <a:pt x="11338" y="1"/>
                    <a:pt x="11211" y="1"/>
                  </a:cubicBezTo>
                  <a:lnTo>
                    <a:pt x="9818" y="1"/>
                  </a:lnTo>
                  <a:cubicBezTo>
                    <a:pt x="9691" y="1"/>
                    <a:pt x="9628" y="96"/>
                    <a:pt x="9628" y="191"/>
                  </a:cubicBezTo>
                  <a:cubicBezTo>
                    <a:pt x="9628" y="317"/>
                    <a:pt x="9691" y="412"/>
                    <a:pt x="9818" y="412"/>
                  </a:cubicBezTo>
                  <a:lnTo>
                    <a:pt x="11021" y="412"/>
                  </a:lnTo>
                  <a:lnTo>
                    <a:pt x="11021" y="8773"/>
                  </a:lnTo>
                  <a:lnTo>
                    <a:pt x="412" y="8773"/>
                  </a:lnTo>
                  <a:lnTo>
                    <a:pt x="412" y="412"/>
                  </a:lnTo>
                  <a:lnTo>
                    <a:pt x="1615" y="412"/>
                  </a:lnTo>
                  <a:cubicBezTo>
                    <a:pt x="1710" y="412"/>
                    <a:pt x="1805" y="317"/>
                    <a:pt x="1805" y="191"/>
                  </a:cubicBezTo>
                  <a:cubicBezTo>
                    <a:pt x="1805" y="96"/>
                    <a:pt x="1710" y="1"/>
                    <a:pt x="161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2354;p27">
              <a:extLst>
                <a:ext uri="{FF2B5EF4-FFF2-40B4-BE49-F238E27FC236}">
                  <a16:creationId xmlns:a16="http://schemas.microsoft.com/office/drawing/2014/main" xmlns="" id="{F1E183B7-53CE-4B5C-BC2F-842C63CCB714}"/>
                </a:ext>
              </a:extLst>
            </p:cNvPr>
            <p:cNvSpPr/>
            <p:nvPr/>
          </p:nvSpPr>
          <p:spPr>
            <a:xfrm>
              <a:off x="5725469" y="3479360"/>
              <a:ext cx="186026" cy="13253"/>
            </a:xfrm>
            <a:custGeom>
              <a:avLst/>
              <a:gdLst/>
              <a:ahLst/>
              <a:cxnLst/>
              <a:rect l="l" t="t" r="r" b="b"/>
              <a:pathLst>
                <a:path w="5797" h="413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317"/>
                    <a:pt x="96" y="412"/>
                    <a:pt x="191" y="412"/>
                  </a:cubicBezTo>
                  <a:lnTo>
                    <a:pt x="5575" y="412"/>
                  </a:lnTo>
                  <a:cubicBezTo>
                    <a:pt x="5701" y="412"/>
                    <a:pt x="5796" y="317"/>
                    <a:pt x="5796" y="191"/>
                  </a:cubicBezTo>
                  <a:cubicBezTo>
                    <a:pt x="5796" y="96"/>
                    <a:pt x="5701" y="1"/>
                    <a:pt x="557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2355;p27">
              <a:extLst>
                <a:ext uri="{FF2B5EF4-FFF2-40B4-BE49-F238E27FC236}">
                  <a16:creationId xmlns:a16="http://schemas.microsoft.com/office/drawing/2014/main" xmlns="" id="{43D1C438-CE2A-45AD-9BEA-6B516AC5DE98}"/>
                </a:ext>
              </a:extLst>
            </p:cNvPr>
            <p:cNvSpPr/>
            <p:nvPr/>
          </p:nvSpPr>
          <p:spPr>
            <a:xfrm>
              <a:off x="5680767" y="3421438"/>
              <a:ext cx="57955" cy="94537"/>
            </a:xfrm>
            <a:custGeom>
              <a:avLst/>
              <a:gdLst/>
              <a:ahLst/>
              <a:cxnLst/>
              <a:rect l="l" t="t" r="r" b="b"/>
              <a:pathLst>
                <a:path w="1806" h="2946" extrusionOk="0">
                  <a:moveTo>
                    <a:pt x="1394" y="412"/>
                  </a:moveTo>
                  <a:lnTo>
                    <a:pt x="1394" y="2534"/>
                  </a:lnTo>
                  <a:lnTo>
                    <a:pt x="380" y="2534"/>
                  </a:lnTo>
                  <a:lnTo>
                    <a:pt x="380" y="412"/>
                  </a:lnTo>
                  <a:close/>
                  <a:moveTo>
                    <a:pt x="190" y="0"/>
                  </a:moveTo>
                  <a:cubicBezTo>
                    <a:pt x="64" y="0"/>
                    <a:pt x="0" y="95"/>
                    <a:pt x="0" y="191"/>
                  </a:cubicBezTo>
                  <a:lnTo>
                    <a:pt x="0" y="2756"/>
                  </a:lnTo>
                  <a:cubicBezTo>
                    <a:pt x="0" y="2851"/>
                    <a:pt x="64" y="2946"/>
                    <a:pt x="190" y="2946"/>
                  </a:cubicBezTo>
                  <a:lnTo>
                    <a:pt x="1584" y="2946"/>
                  </a:lnTo>
                  <a:cubicBezTo>
                    <a:pt x="1711" y="2946"/>
                    <a:pt x="1806" y="2851"/>
                    <a:pt x="1806" y="2756"/>
                  </a:cubicBezTo>
                  <a:lnTo>
                    <a:pt x="1806" y="191"/>
                  </a:lnTo>
                  <a:cubicBezTo>
                    <a:pt x="1806" y="95"/>
                    <a:pt x="1711" y="0"/>
                    <a:pt x="158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2356;p27">
              <a:extLst>
                <a:ext uri="{FF2B5EF4-FFF2-40B4-BE49-F238E27FC236}">
                  <a16:creationId xmlns:a16="http://schemas.microsoft.com/office/drawing/2014/main" xmlns="" id="{9B897623-6E90-4092-9A81-83F6AC4DED36}"/>
                </a:ext>
              </a:extLst>
            </p:cNvPr>
            <p:cNvSpPr/>
            <p:nvPr/>
          </p:nvSpPr>
          <p:spPr>
            <a:xfrm>
              <a:off x="5898241" y="3421438"/>
              <a:ext cx="57955" cy="94537"/>
            </a:xfrm>
            <a:custGeom>
              <a:avLst/>
              <a:gdLst/>
              <a:ahLst/>
              <a:cxnLst/>
              <a:rect l="l" t="t" r="r" b="b"/>
              <a:pathLst>
                <a:path w="1806" h="2946" extrusionOk="0">
                  <a:moveTo>
                    <a:pt x="1426" y="412"/>
                  </a:moveTo>
                  <a:lnTo>
                    <a:pt x="1426" y="2534"/>
                  </a:lnTo>
                  <a:lnTo>
                    <a:pt x="412" y="2534"/>
                  </a:lnTo>
                  <a:lnTo>
                    <a:pt x="412" y="412"/>
                  </a:lnTo>
                  <a:close/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2756"/>
                  </a:lnTo>
                  <a:cubicBezTo>
                    <a:pt x="1" y="2851"/>
                    <a:pt x="96" y="2946"/>
                    <a:pt x="191" y="2946"/>
                  </a:cubicBezTo>
                  <a:lnTo>
                    <a:pt x="1616" y="2946"/>
                  </a:lnTo>
                  <a:cubicBezTo>
                    <a:pt x="1711" y="2946"/>
                    <a:pt x="1806" y="2851"/>
                    <a:pt x="1806" y="2756"/>
                  </a:cubicBezTo>
                  <a:lnTo>
                    <a:pt x="1806" y="191"/>
                  </a:lnTo>
                  <a:cubicBezTo>
                    <a:pt x="1806" y="95"/>
                    <a:pt x="1711" y="0"/>
                    <a:pt x="161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2357;p27">
              <a:extLst>
                <a:ext uri="{FF2B5EF4-FFF2-40B4-BE49-F238E27FC236}">
                  <a16:creationId xmlns:a16="http://schemas.microsoft.com/office/drawing/2014/main" xmlns="" id="{04AA8CAC-5432-455C-AFE8-4C925F0BA04E}"/>
                </a:ext>
              </a:extLst>
            </p:cNvPr>
            <p:cNvSpPr/>
            <p:nvPr/>
          </p:nvSpPr>
          <p:spPr>
            <a:xfrm>
              <a:off x="5672649" y="3559649"/>
              <a:ext cx="75219" cy="75219"/>
            </a:xfrm>
            <a:custGeom>
              <a:avLst/>
              <a:gdLst/>
              <a:ahLst/>
              <a:cxnLst/>
              <a:rect l="l" t="t" r="r" b="b"/>
              <a:pathLst>
                <a:path w="2344" h="2344" extrusionOk="0">
                  <a:moveTo>
                    <a:pt x="1932" y="412"/>
                  </a:moveTo>
                  <a:lnTo>
                    <a:pt x="1932" y="1964"/>
                  </a:lnTo>
                  <a:lnTo>
                    <a:pt x="412" y="1964"/>
                  </a:lnTo>
                  <a:lnTo>
                    <a:pt x="412" y="412"/>
                  </a:lnTo>
                  <a:close/>
                  <a:moveTo>
                    <a:pt x="190" y="0"/>
                  </a:moveTo>
                  <a:cubicBezTo>
                    <a:pt x="95" y="0"/>
                    <a:pt x="0" y="95"/>
                    <a:pt x="0" y="222"/>
                  </a:cubicBezTo>
                  <a:lnTo>
                    <a:pt x="0" y="2154"/>
                  </a:lnTo>
                  <a:cubicBezTo>
                    <a:pt x="0" y="2249"/>
                    <a:pt x="95" y="2344"/>
                    <a:pt x="190" y="2344"/>
                  </a:cubicBezTo>
                  <a:lnTo>
                    <a:pt x="2154" y="2344"/>
                  </a:lnTo>
                  <a:cubicBezTo>
                    <a:pt x="2249" y="2344"/>
                    <a:pt x="2344" y="2249"/>
                    <a:pt x="2344" y="2154"/>
                  </a:cubicBezTo>
                  <a:lnTo>
                    <a:pt x="2344" y="222"/>
                  </a:lnTo>
                  <a:cubicBezTo>
                    <a:pt x="2344" y="95"/>
                    <a:pt x="2249" y="0"/>
                    <a:pt x="215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2358;p27">
              <a:extLst>
                <a:ext uri="{FF2B5EF4-FFF2-40B4-BE49-F238E27FC236}">
                  <a16:creationId xmlns:a16="http://schemas.microsoft.com/office/drawing/2014/main" xmlns="" id="{7AF7C2D7-1367-4E4E-AE96-FE34534EFAF6}"/>
                </a:ext>
              </a:extLst>
            </p:cNvPr>
            <p:cNvSpPr/>
            <p:nvPr/>
          </p:nvSpPr>
          <p:spPr>
            <a:xfrm>
              <a:off x="5781369" y="3559649"/>
              <a:ext cx="74224" cy="75219"/>
            </a:xfrm>
            <a:custGeom>
              <a:avLst/>
              <a:gdLst/>
              <a:ahLst/>
              <a:cxnLst/>
              <a:rect l="l" t="t" r="r" b="b"/>
              <a:pathLst>
                <a:path w="2313" h="2344" extrusionOk="0">
                  <a:moveTo>
                    <a:pt x="1932" y="412"/>
                  </a:moveTo>
                  <a:lnTo>
                    <a:pt x="1932" y="1964"/>
                  </a:lnTo>
                  <a:lnTo>
                    <a:pt x="381" y="1964"/>
                  </a:lnTo>
                  <a:lnTo>
                    <a:pt x="381" y="412"/>
                  </a:lnTo>
                  <a:close/>
                  <a:moveTo>
                    <a:pt x="191" y="0"/>
                  </a:moveTo>
                  <a:cubicBezTo>
                    <a:pt x="64" y="0"/>
                    <a:pt x="1" y="95"/>
                    <a:pt x="1" y="222"/>
                  </a:cubicBezTo>
                  <a:lnTo>
                    <a:pt x="1" y="2154"/>
                  </a:lnTo>
                  <a:cubicBezTo>
                    <a:pt x="1" y="2249"/>
                    <a:pt x="64" y="2344"/>
                    <a:pt x="191" y="2344"/>
                  </a:cubicBezTo>
                  <a:lnTo>
                    <a:pt x="2122" y="2344"/>
                  </a:lnTo>
                  <a:cubicBezTo>
                    <a:pt x="2217" y="2344"/>
                    <a:pt x="2312" y="2249"/>
                    <a:pt x="2312" y="2154"/>
                  </a:cubicBezTo>
                  <a:lnTo>
                    <a:pt x="2312" y="222"/>
                  </a:lnTo>
                  <a:cubicBezTo>
                    <a:pt x="2312" y="95"/>
                    <a:pt x="2249" y="0"/>
                    <a:pt x="212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2359;p27">
              <a:extLst>
                <a:ext uri="{FF2B5EF4-FFF2-40B4-BE49-F238E27FC236}">
                  <a16:creationId xmlns:a16="http://schemas.microsoft.com/office/drawing/2014/main" xmlns="" id="{B513F2F7-2BB1-4A98-B331-BB461ECAAEFB}"/>
                </a:ext>
              </a:extLst>
            </p:cNvPr>
            <p:cNvSpPr/>
            <p:nvPr/>
          </p:nvSpPr>
          <p:spPr>
            <a:xfrm>
              <a:off x="5889096" y="3559649"/>
              <a:ext cx="75251" cy="75219"/>
            </a:xfrm>
            <a:custGeom>
              <a:avLst/>
              <a:gdLst/>
              <a:ahLst/>
              <a:cxnLst/>
              <a:rect l="l" t="t" r="r" b="b"/>
              <a:pathLst>
                <a:path w="2345" h="2344" extrusionOk="0">
                  <a:moveTo>
                    <a:pt x="1932" y="412"/>
                  </a:moveTo>
                  <a:lnTo>
                    <a:pt x="1932" y="1964"/>
                  </a:lnTo>
                  <a:lnTo>
                    <a:pt x="412" y="1964"/>
                  </a:lnTo>
                  <a:lnTo>
                    <a:pt x="412" y="412"/>
                  </a:lnTo>
                  <a:close/>
                  <a:moveTo>
                    <a:pt x="191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2154"/>
                  </a:lnTo>
                  <a:cubicBezTo>
                    <a:pt x="1" y="2249"/>
                    <a:pt x="96" y="2344"/>
                    <a:pt x="191" y="2344"/>
                  </a:cubicBezTo>
                  <a:lnTo>
                    <a:pt x="2122" y="2344"/>
                  </a:lnTo>
                  <a:cubicBezTo>
                    <a:pt x="2249" y="2344"/>
                    <a:pt x="2344" y="2249"/>
                    <a:pt x="2344" y="2154"/>
                  </a:cubicBezTo>
                  <a:lnTo>
                    <a:pt x="2344" y="222"/>
                  </a:lnTo>
                  <a:cubicBezTo>
                    <a:pt x="2344" y="95"/>
                    <a:pt x="2249" y="0"/>
                    <a:pt x="212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2360;p27">
              <a:extLst>
                <a:ext uri="{FF2B5EF4-FFF2-40B4-BE49-F238E27FC236}">
                  <a16:creationId xmlns:a16="http://schemas.microsoft.com/office/drawing/2014/main" xmlns="" id="{C706BB05-FE3A-4ADC-AF9F-69348EF05F6F}"/>
                </a:ext>
              </a:extLst>
            </p:cNvPr>
            <p:cNvSpPr/>
            <p:nvPr/>
          </p:nvSpPr>
          <p:spPr>
            <a:xfrm>
              <a:off x="5672649" y="3651106"/>
              <a:ext cx="75219" cy="75251"/>
            </a:xfrm>
            <a:custGeom>
              <a:avLst/>
              <a:gdLst/>
              <a:ahLst/>
              <a:cxnLst/>
              <a:rect l="l" t="t" r="r" b="b"/>
              <a:pathLst>
                <a:path w="2344" h="2345" extrusionOk="0">
                  <a:moveTo>
                    <a:pt x="1932" y="412"/>
                  </a:moveTo>
                  <a:lnTo>
                    <a:pt x="1932" y="1964"/>
                  </a:lnTo>
                  <a:lnTo>
                    <a:pt x="412" y="1964"/>
                  </a:lnTo>
                  <a:lnTo>
                    <a:pt x="412" y="412"/>
                  </a:lnTo>
                  <a:close/>
                  <a:moveTo>
                    <a:pt x="190" y="1"/>
                  </a:moveTo>
                  <a:cubicBezTo>
                    <a:pt x="95" y="1"/>
                    <a:pt x="0" y="96"/>
                    <a:pt x="0" y="222"/>
                  </a:cubicBezTo>
                  <a:lnTo>
                    <a:pt x="0" y="2154"/>
                  </a:lnTo>
                  <a:cubicBezTo>
                    <a:pt x="0" y="2249"/>
                    <a:pt x="95" y="2344"/>
                    <a:pt x="190" y="2344"/>
                  </a:cubicBezTo>
                  <a:lnTo>
                    <a:pt x="2154" y="2344"/>
                  </a:lnTo>
                  <a:cubicBezTo>
                    <a:pt x="2249" y="2344"/>
                    <a:pt x="2344" y="2249"/>
                    <a:pt x="2344" y="2154"/>
                  </a:cubicBezTo>
                  <a:lnTo>
                    <a:pt x="2344" y="222"/>
                  </a:lnTo>
                  <a:cubicBezTo>
                    <a:pt x="2344" y="96"/>
                    <a:pt x="2249" y="1"/>
                    <a:pt x="215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2361;p27">
              <a:extLst>
                <a:ext uri="{FF2B5EF4-FFF2-40B4-BE49-F238E27FC236}">
                  <a16:creationId xmlns:a16="http://schemas.microsoft.com/office/drawing/2014/main" xmlns="" id="{BC704FE7-7D98-4214-902D-9FF35E4FD818}"/>
                </a:ext>
              </a:extLst>
            </p:cNvPr>
            <p:cNvSpPr/>
            <p:nvPr/>
          </p:nvSpPr>
          <p:spPr>
            <a:xfrm>
              <a:off x="5781369" y="3651106"/>
              <a:ext cx="74224" cy="75251"/>
            </a:xfrm>
            <a:custGeom>
              <a:avLst/>
              <a:gdLst/>
              <a:ahLst/>
              <a:cxnLst/>
              <a:rect l="l" t="t" r="r" b="b"/>
              <a:pathLst>
                <a:path w="2313" h="2345" extrusionOk="0">
                  <a:moveTo>
                    <a:pt x="1932" y="412"/>
                  </a:moveTo>
                  <a:lnTo>
                    <a:pt x="1932" y="1964"/>
                  </a:lnTo>
                  <a:lnTo>
                    <a:pt x="381" y="1964"/>
                  </a:lnTo>
                  <a:lnTo>
                    <a:pt x="381" y="412"/>
                  </a:lnTo>
                  <a:close/>
                  <a:moveTo>
                    <a:pt x="191" y="1"/>
                  </a:moveTo>
                  <a:cubicBezTo>
                    <a:pt x="64" y="1"/>
                    <a:pt x="1" y="96"/>
                    <a:pt x="1" y="222"/>
                  </a:cubicBezTo>
                  <a:lnTo>
                    <a:pt x="1" y="2154"/>
                  </a:lnTo>
                  <a:cubicBezTo>
                    <a:pt x="1" y="2249"/>
                    <a:pt x="64" y="2344"/>
                    <a:pt x="191" y="2344"/>
                  </a:cubicBezTo>
                  <a:lnTo>
                    <a:pt x="2122" y="2344"/>
                  </a:lnTo>
                  <a:cubicBezTo>
                    <a:pt x="2217" y="2344"/>
                    <a:pt x="2312" y="2249"/>
                    <a:pt x="2312" y="2154"/>
                  </a:cubicBezTo>
                  <a:lnTo>
                    <a:pt x="2312" y="222"/>
                  </a:lnTo>
                  <a:cubicBezTo>
                    <a:pt x="2312" y="96"/>
                    <a:pt x="2249" y="1"/>
                    <a:pt x="212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2362;p27">
              <a:extLst>
                <a:ext uri="{FF2B5EF4-FFF2-40B4-BE49-F238E27FC236}">
                  <a16:creationId xmlns:a16="http://schemas.microsoft.com/office/drawing/2014/main" xmlns="" id="{BCFDCBFD-81D6-46BD-9361-281082EEF2D3}"/>
                </a:ext>
              </a:extLst>
            </p:cNvPr>
            <p:cNvSpPr/>
            <p:nvPr/>
          </p:nvSpPr>
          <p:spPr>
            <a:xfrm>
              <a:off x="5889096" y="3651106"/>
              <a:ext cx="75251" cy="75251"/>
            </a:xfrm>
            <a:custGeom>
              <a:avLst/>
              <a:gdLst/>
              <a:ahLst/>
              <a:cxnLst/>
              <a:rect l="l" t="t" r="r" b="b"/>
              <a:pathLst>
                <a:path w="2345" h="2345" extrusionOk="0">
                  <a:moveTo>
                    <a:pt x="1932" y="412"/>
                  </a:moveTo>
                  <a:lnTo>
                    <a:pt x="1932" y="1964"/>
                  </a:lnTo>
                  <a:lnTo>
                    <a:pt x="412" y="1964"/>
                  </a:lnTo>
                  <a:lnTo>
                    <a:pt x="412" y="412"/>
                  </a:lnTo>
                  <a:close/>
                  <a:moveTo>
                    <a:pt x="191" y="1"/>
                  </a:moveTo>
                  <a:cubicBezTo>
                    <a:pt x="96" y="1"/>
                    <a:pt x="1" y="96"/>
                    <a:pt x="1" y="222"/>
                  </a:cubicBezTo>
                  <a:lnTo>
                    <a:pt x="1" y="2154"/>
                  </a:lnTo>
                  <a:cubicBezTo>
                    <a:pt x="1" y="2249"/>
                    <a:pt x="96" y="2344"/>
                    <a:pt x="191" y="2344"/>
                  </a:cubicBezTo>
                  <a:lnTo>
                    <a:pt x="2122" y="2344"/>
                  </a:lnTo>
                  <a:cubicBezTo>
                    <a:pt x="2249" y="2344"/>
                    <a:pt x="2344" y="2249"/>
                    <a:pt x="2344" y="2154"/>
                  </a:cubicBezTo>
                  <a:lnTo>
                    <a:pt x="2344" y="222"/>
                  </a:lnTo>
                  <a:cubicBezTo>
                    <a:pt x="2344" y="96"/>
                    <a:pt x="2249" y="1"/>
                    <a:pt x="212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1" name="Google Shape;2364;p27">
            <a:extLst>
              <a:ext uri="{FF2B5EF4-FFF2-40B4-BE49-F238E27FC236}">
                <a16:creationId xmlns:a16="http://schemas.microsoft.com/office/drawing/2014/main" xmlns="" id="{B8D71049-886C-4976-ABDE-16F249CB9491}"/>
              </a:ext>
            </a:extLst>
          </p:cNvPr>
          <p:cNvSpPr txBox="1"/>
          <p:nvPr/>
        </p:nvSpPr>
        <p:spPr>
          <a:xfrm>
            <a:off x="2222249" y="664212"/>
            <a:ext cx="6642401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latin typeface="Fira Sans"/>
                <a:ea typeface="Fira Sans"/>
                <a:cs typeface="Fira Sans"/>
                <a:sym typeface="Fira Sans"/>
              </a:rPr>
              <a:t>Прием заявлений для участия в ОЗП осуществляется </a:t>
            </a:r>
            <a:r>
              <a:rPr lang="ru-RU" b="1" dirty="0">
                <a:latin typeface="Fira Sans"/>
                <a:ea typeface="Fira Sans"/>
                <a:cs typeface="Fira Sans"/>
                <a:sym typeface="Fira Sans"/>
              </a:rPr>
              <a:t>в онлайн режиме</a:t>
            </a:r>
            <a:r>
              <a:rPr lang="ru-RU" dirty="0"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3" name="Google Shape;2366;p27">
            <a:extLst>
              <a:ext uri="{FF2B5EF4-FFF2-40B4-BE49-F238E27FC236}">
                <a16:creationId xmlns:a16="http://schemas.microsoft.com/office/drawing/2014/main" xmlns="" id="{5484E451-5A9E-4192-88A0-32F2815AD452}"/>
              </a:ext>
            </a:extLst>
          </p:cNvPr>
          <p:cNvSpPr txBox="1"/>
          <p:nvPr/>
        </p:nvSpPr>
        <p:spPr>
          <a:xfrm>
            <a:off x="2222249" y="1861917"/>
            <a:ext cx="6642399" cy="80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 Педагоги, имеющие </a:t>
            </a:r>
            <a:r>
              <a:rPr lang="ru-RU" sz="1300" b="1" dirty="0">
                <a:latin typeface="Fira Sans"/>
                <a:ea typeface="Fira Sans"/>
                <a:cs typeface="Fira Sans"/>
                <a:sym typeface="Fira Sans"/>
              </a:rPr>
              <a:t>30 и более лет педагогического стажа по профилю</a:t>
            </a:r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, при подтверждении ранее присвоенной квалификационной категории по новой системе </a:t>
            </a:r>
            <a:r>
              <a:rPr lang="ru-RU" sz="1300" b="1" dirty="0">
                <a:latin typeface="Fira Sans"/>
                <a:ea typeface="Fira Sans"/>
                <a:cs typeface="Fira Sans"/>
                <a:sym typeface="Fira Sans"/>
              </a:rPr>
              <a:t>освобождаются от сдачи ОЗП</a:t>
            </a:r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 и проходят комплексное обобщение результатов деятельности.</a:t>
            </a:r>
            <a:endParaRPr sz="13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4" name="Google Shape;2367;p27">
            <a:extLst>
              <a:ext uri="{FF2B5EF4-FFF2-40B4-BE49-F238E27FC236}">
                <a16:creationId xmlns:a16="http://schemas.microsoft.com/office/drawing/2014/main" xmlns="" id="{1465D494-27E3-4699-A488-0FE7EFC3C6DC}"/>
              </a:ext>
            </a:extLst>
          </p:cNvPr>
          <p:cNvSpPr txBox="1"/>
          <p:nvPr/>
        </p:nvSpPr>
        <p:spPr>
          <a:xfrm>
            <a:off x="2222249" y="2828827"/>
            <a:ext cx="6659699" cy="83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Педагоги, </a:t>
            </a:r>
            <a:r>
              <a:rPr lang="ru-RU" sz="1300" b="1" dirty="0">
                <a:latin typeface="Fira Sans"/>
                <a:ea typeface="Fira Sans"/>
                <a:cs typeface="Fira Sans"/>
                <a:sym typeface="Fira Sans"/>
              </a:rPr>
              <a:t>имеющие 30 и более лет педагогического  стажа по профилю,  а также имеющие «первую», «высшую» категории по старой системе</a:t>
            </a:r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, при переходе на квалификационную категорию «педагог-модератор» </a:t>
            </a:r>
            <a:r>
              <a:rPr lang="ru-RU" sz="1300" b="1" dirty="0">
                <a:latin typeface="Fira Sans"/>
                <a:ea typeface="Fira Sans"/>
                <a:cs typeface="Fira Sans"/>
                <a:sym typeface="Fira Sans"/>
              </a:rPr>
              <a:t>освобождаются от сдачи ОЗП </a:t>
            </a:r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и проходят комплексное обобщение результатов деятельности.</a:t>
            </a:r>
            <a:endParaRPr sz="13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5" name="Google Shape;2368;p27">
            <a:extLst>
              <a:ext uri="{FF2B5EF4-FFF2-40B4-BE49-F238E27FC236}">
                <a16:creationId xmlns:a16="http://schemas.microsoft.com/office/drawing/2014/main" xmlns="" id="{4FA30CDA-8E43-4A1D-AD13-03C813A4FCDA}"/>
              </a:ext>
            </a:extLst>
          </p:cNvPr>
          <p:cNvSpPr txBox="1"/>
          <p:nvPr/>
        </p:nvSpPr>
        <p:spPr>
          <a:xfrm>
            <a:off x="2222250" y="3878580"/>
            <a:ext cx="6642398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ru-RU" sz="1300" b="1" dirty="0">
                <a:latin typeface="Fira Sans"/>
                <a:ea typeface="Fira Sans"/>
                <a:cs typeface="Fira Sans"/>
                <a:sym typeface="Fira Sans"/>
              </a:rPr>
              <a:t>При несвоевременной подаче заявления педагогом </a:t>
            </a:r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на очередную аттестацию на присвоение (подтверждение) квалификационной категории в аттестационный период август-декабрь (январь – май) квалификационная категория </a:t>
            </a:r>
            <a:r>
              <a:rPr lang="ru-RU" sz="1300" b="1" dirty="0">
                <a:latin typeface="Fira Sans"/>
                <a:ea typeface="Fira Sans"/>
                <a:cs typeface="Fira Sans"/>
                <a:sym typeface="Fira Sans"/>
              </a:rPr>
              <a:t>снижается</a:t>
            </a:r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ru-RU" sz="1300" b="1" dirty="0">
                <a:latin typeface="Fira Sans"/>
                <a:ea typeface="Fira Sans"/>
                <a:cs typeface="Fira Sans"/>
                <a:sym typeface="Fira Sans"/>
              </a:rPr>
              <a:t>на один уровень ниже</a:t>
            </a:r>
            <a:r>
              <a:rPr lang="ru-RU" sz="1300" dirty="0">
                <a:latin typeface="Fira Sans"/>
                <a:ea typeface="Fira Sans"/>
                <a:cs typeface="Fira Sans"/>
                <a:sym typeface="Fira Sans"/>
              </a:rPr>
              <a:t>. Сниженная квалификационная категория сохраняется до следующего аттестационного периода август-декабрь (январь – май).</a:t>
            </a:r>
            <a:endParaRPr sz="13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36" name="Google Shape;2325;p27">
            <a:extLst>
              <a:ext uri="{FF2B5EF4-FFF2-40B4-BE49-F238E27FC236}">
                <a16:creationId xmlns:a16="http://schemas.microsoft.com/office/drawing/2014/main" xmlns="" id="{F9AF4D57-63B1-4F45-A988-AE870FB98C7C}"/>
              </a:ext>
            </a:extLst>
          </p:cNvPr>
          <p:cNvSpPr/>
          <p:nvPr/>
        </p:nvSpPr>
        <p:spPr>
          <a:xfrm>
            <a:off x="1438851" y="1246487"/>
            <a:ext cx="7425799" cy="430905"/>
          </a:xfrm>
          <a:custGeom>
            <a:avLst/>
            <a:gdLst/>
            <a:ahLst/>
            <a:cxnLst/>
            <a:rect l="l" t="t" r="r" b="b"/>
            <a:pathLst>
              <a:path w="107961" h="21726" extrusionOk="0">
                <a:moveTo>
                  <a:pt x="10863" y="1"/>
                </a:moveTo>
                <a:cubicBezTo>
                  <a:pt x="4877" y="1"/>
                  <a:pt x="0" y="4878"/>
                  <a:pt x="0" y="10863"/>
                </a:cubicBezTo>
                <a:cubicBezTo>
                  <a:pt x="0" y="16849"/>
                  <a:pt x="4877" y="21726"/>
                  <a:pt x="10863" y="21726"/>
                </a:cubicBezTo>
                <a:lnTo>
                  <a:pt x="107960" y="21726"/>
                </a:lnTo>
                <a:lnTo>
                  <a:pt x="107960" y="1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2364;p27">
            <a:extLst>
              <a:ext uri="{FF2B5EF4-FFF2-40B4-BE49-F238E27FC236}">
                <a16:creationId xmlns:a16="http://schemas.microsoft.com/office/drawing/2014/main" xmlns="" id="{2A2B6613-0162-46E5-A8DC-D75B3C7B4C98}"/>
              </a:ext>
            </a:extLst>
          </p:cNvPr>
          <p:cNvSpPr txBox="1"/>
          <p:nvPr/>
        </p:nvSpPr>
        <p:spPr>
          <a:xfrm>
            <a:off x="2222248" y="1235142"/>
            <a:ext cx="6642401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latin typeface="Fira Sans"/>
                <a:ea typeface="Fira Sans"/>
                <a:cs typeface="Fira Sans"/>
                <a:sym typeface="Fira Sans"/>
              </a:rPr>
              <a:t> Результат ОЗП считать действительным </a:t>
            </a:r>
            <a:r>
              <a:rPr lang="ru-RU" b="1" dirty="0">
                <a:latin typeface="Fira Sans"/>
                <a:ea typeface="Fira Sans"/>
                <a:cs typeface="Fira Sans"/>
                <a:sym typeface="Fira Sans"/>
              </a:rPr>
              <a:t>на один год.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09" name="Google Shape;2341;p27">
            <a:extLst>
              <a:ext uri="{FF2B5EF4-FFF2-40B4-BE49-F238E27FC236}">
                <a16:creationId xmlns:a16="http://schemas.microsoft.com/office/drawing/2014/main" xmlns="" id="{0C3C3879-E840-4F16-AF02-4C5E0B88D3E9}"/>
              </a:ext>
            </a:extLst>
          </p:cNvPr>
          <p:cNvSpPr/>
          <p:nvPr/>
        </p:nvSpPr>
        <p:spPr>
          <a:xfrm>
            <a:off x="1734575" y="1342656"/>
            <a:ext cx="277482" cy="271898"/>
          </a:xfrm>
          <a:custGeom>
            <a:avLst/>
            <a:gdLst/>
            <a:ahLst/>
            <a:cxnLst/>
            <a:rect l="l" t="t" r="r" b="b"/>
            <a:pathLst>
              <a:path w="11497" h="13006" extrusionOk="0">
                <a:moveTo>
                  <a:pt x="11085" y="496"/>
                </a:moveTo>
                <a:lnTo>
                  <a:pt x="11085" y="9110"/>
                </a:lnTo>
                <a:cubicBezTo>
                  <a:pt x="11085" y="9839"/>
                  <a:pt x="10198" y="10409"/>
                  <a:pt x="9058" y="10409"/>
                </a:cubicBezTo>
                <a:cubicBezTo>
                  <a:pt x="7950" y="10409"/>
                  <a:pt x="7063" y="9839"/>
                  <a:pt x="7063" y="9110"/>
                </a:cubicBezTo>
                <a:cubicBezTo>
                  <a:pt x="7063" y="8414"/>
                  <a:pt x="7950" y="7844"/>
                  <a:pt x="9058" y="7844"/>
                </a:cubicBezTo>
                <a:cubicBezTo>
                  <a:pt x="9596" y="7844"/>
                  <a:pt x="10071" y="7970"/>
                  <a:pt x="10451" y="8192"/>
                </a:cubicBezTo>
                <a:cubicBezTo>
                  <a:pt x="10483" y="8208"/>
                  <a:pt x="10515" y="8216"/>
                  <a:pt x="10546" y="8216"/>
                </a:cubicBezTo>
                <a:cubicBezTo>
                  <a:pt x="10578" y="8216"/>
                  <a:pt x="10610" y="8208"/>
                  <a:pt x="10641" y="8192"/>
                </a:cubicBezTo>
                <a:cubicBezTo>
                  <a:pt x="10705" y="8160"/>
                  <a:pt x="10736" y="8097"/>
                  <a:pt x="10736" y="8034"/>
                </a:cubicBezTo>
                <a:lnTo>
                  <a:pt x="10736" y="3442"/>
                </a:lnTo>
                <a:cubicBezTo>
                  <a:pt x="10736" y="3378"/>
                  <a:pt x="10705" y="3315"/>
                  <a:pt x="10673" y="3283"/>
                </a:cubicBezTo>
                <a:cubicBezTo>
                  <a:pt x="10610" y="3252"/>
                  <a:pt x="10546" y="3252"/>
                  <a:pt x="10483" y="3252"/>
                </a:cubicBezTo>
                <a:lnTo>
                  <a:pt x="4561" y="5215"/>
                </a:lnTo>
                <a:cubicBezTo>
                  <a:pt x="4498" y="5247"/>
                  <a:pt x="4434" y="5342"/>
                  <a:pt x="4434" y="5405"/>
                </a:cubicBezTo>
                <a:lnTo>
                  <a:pt x="4434" y="11327"/>
                </a:lnTo>
                <a:cubicBezTo>
                  <a:pt x="4434" y="12055"/>
                  <a:pt x="3548" y="12626"/>
                  <a:pt x="2407" y="12626"/>
                </a:cubicBezTo>
                <a:cubicBezTo>
                  <a:pt x="1299" y="12626"/>
                  <a:pt x="412" y="12055"/>
                  <a:pt x="412" y="11327"/>
                </a:cubicBezTo>
                <a:cubicBezTo>
                  <a:pt x="412" y="10630"/>
                  <a:pt x="1299" y="10060"/>
                  <a:pt x="2407" y="10060"/>
                </a:cubicBezTo>
                <a:cubicBezTo>
                  <a:pt x="2914" y="10060"/>
                  <a:pt x="3421" y="10187"/>
                  <a:pt x="3801" y="10409"/>
                </a:cubicBezTo>
                <a:cubicBezTo>
                  <a:pt x="3833" y="10425"/>
                  <a:pt x="3864" y="10432"/>
                  <a:pt x="3896" y="10432"/>
                </a:cubicBezTo>
                <a:cubicBezTo>
                  <a:pt x="3928" y="10432"/>
                  <a:pt x="3959" y="10425"/>
                  <a:pt x="3991" y="10409"/>
                </a:cubicBezTo>
                <a:cubicBezTo>
                  <a:pt x="4054" y="10377"/>
                  <a:pt x="4086" y="10314"/>
                  <a:pt x="4086" y="10250"/>
                </a:cubicBezTo>
                <a:lnTo>
                  <a:pt x="4086" y="2808"/>
                </a:lnTo>
                <a:lnTo>
                  <a:pt x="11085" y="496"/>
                </a:lnTo>
                <a:close/>
                <a:moveTo>
                  <a:pt x="11290" y="0"/>
                </a:moveTo>
                <a:cubicBezTo>
                  <a:pt x="11264" y="0"/>
                  <a:pt x="11238" y="8"/>
                  <a:pt x="11211" y="21"/>
                </a:cubicBezTo>
                <a:lnTo>
                  <a:pt x="3833" y="2460"/>
                </a:lnTo>
                <a:cubicBezTo>
                  <a:pt x="3769" y="2491"/>
                  <a:pt x="3706" y="2586"/>
                  <a:pt x="3706" y="2650"/>
                </a:cubicBezTo>
                <a:lnTo>
                  <a:pt x="3706" y="9902"/>
                </a:lnTo>
                <a:cubicBezTo>
                  <a:pt x="3326" y="9744"/>
                  <a:pt x="2883" y="9649"/>
                  <a:pt x="2407" y="9649"/>
                </a:cubicBezTo>
                <a:cubicBezTo>
                  <a:pt x="1077" y="9649"/>
                  <a:pt x="1" y="10377"/>
                  <a:pt x="1" y="11327"/>
                </a:cubicBezTo>
                <a:cubicBezTo>
                  <a:pt x="1" y="12277"/>
                  <a:pt x="1077" y="13006"/>
                  <a:pt x="2407" y="13006"/>
                </a:cubicBezTo>
                <a:cubicBezTo>
                  <a:pt x="3769" y="13006"/>
                  <a:pt x="4846" y="12277"/>
                  <a:pt x="4846" y="11327"/>
                </a:cubicBezTo>
                <a:lnTo>
                  <a:pt x="4846" y="5563"/>
                </a:lnTo>
                <a:lnTo>
                  <a:pt x="10356" y="3727"/>
                </a:lnTo>
                <a:lnTo>
                  <a:pt x="10356" y="7685"/>
                </a:lnTo>
                <a:cubicBezTo>
                  <a:pt x="9976" y="7527"/>
                  <a:pt x="9533" y="7432"/>
                  <a:pt x="9058" y="7432"/>
                </a:cubicBezTo>
                <a:cubicBezTo>
                  <a:pt x="7728" y="7432"/>
                  <a:pt x="6651" y="8192"/>
                  <a:pt x="6651" y="9110"/>
                </a:cubicBezTo>
                <a:cubicBezTo>
                  <a:pt x="6651" y="10060"/>
                  <a:pt x="7728" y="10789"/>
                  <a:pt x="9058" y="10789"/>
                </a:cubicBezTo>
                <a:cubicBezTo>
                  <a:pt x="10420" y="10789"/>
                  <a:pt x="11497" y="10060"/>
                  <a:pt x="11497" y="9110"/>
                </a:cubicBezTo>
                <a:lnTo>
                  <a:pt x="11497" y="211"/>
                </a:lnTo>
                <a:cubicBezTo>
                  <a:pt x="11497" y="148"/>
                  <a:pt x="11465" y="85"/>
                  <a:pt x="11402" y="53"/>
                </a:cubicBezTo>
                <a:cubicBezTo>
                  <a:pt x="11364" y="16"/>
                  <a:pt x="11327" y="0"/>
                  <a:pt x="11290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5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6"/>
          <p:cNvSpPr txBox="1"/>
          <p:nvPr/>
        </p:nvSpPr>
        <p:spPr>
          <a:xfrm>
            <a:off x="2238937" y="0"/>
            <a:ext cx="538106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k-KZ" sz="16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Формы заявлений на участие в аттестации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5AE985-9D3F-41E1-85E5-CDE7D0E44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39" y="528826"/>
            <a:ext cx="3451252" cy="44538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D21ACE-4A43-42D9-99EE-41E24ADBF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17" y="613788"/>
            <a:ext cx="3309765" cy="42839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DDFED3-EEDA-406B-AD23-75942DED3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511" y="448432"/>
            <a:ext cx="3383665" cy="461467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8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6"/>
          <p:cNvSpPr txBox="1"/>
          <p:nvPr/>
        </p:nvSpPr>
        <p:spPr>
          <a:xfrm>
            <a:off x="2732333" y="0"/>
            <a:ext cx="367933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k-KZ" sz="16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Критерии оценивания портфолио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580291-9E44-4219-AAFF-03A0C1C00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85" y="557185"/>
            <a:ext cx="3679333" cy="446988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7A342B-281C-4AEE-81F8-B6C515C1E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2" y="582823"/>
            <a:ext cx="3779758" cy="43682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1F5915-553A-41FE-905E-39CE4DAB4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571" y="4258375"/>
            <a:ext cx="3779759" cy="6558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7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6"/>
          <p:cNvSpPr txBox="1"/>
          <p:nvPr/>
        </p:nvSpPr>
        <p:spPr>
          <a:xfrm>
            <a:off x="2732333" y="0"/>
            <a:ext cx="367933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k-KZ" sz="16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Лист наблюдения уроков/занятий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1F8549-E8CF-403F-A159-95D2BDED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13" y="508155"/>
            <a:ext cx="4196464" cy="454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063DF4-90ED-447C-9A24-83CF04C25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78"/>
          <a:stretch/>
        </p:blipFill>
        <p:spPr>
          <a:xfrm>
            <a:off x="684879" y="412050"/>
            <a:ext cx="3452781" cy="46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6"/>
          <p:cNvSpPr txBox="1"/>
          <p:nvPr/>
        </p:nvSpPr>
        <p:spPr>
          <a:xfrm>
            <a:off x="1767841" y="85201"/>
            <a:ext cx="605028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k-KZ" sz="1600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Лист оценивания портфолио педагога и методистов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EFAA90-2D87-411A-8A19-C1386EB6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96" y="650094"/>
            <a:ext cx="4399423" cy="409344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D97236-DB1F-48F9-9E1F-5AA6E2DFD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5" r="2047"/>
          <a:stretch/>
        </p:blipFill>
        <p:spPr>
          <a:xfrm>
            <a:off x="61124" y="816537"/>
            <a:ext cx="4510875" cy="376056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09239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499</Words>
  <Application>Microsoft Office PowerPoint</Application>
  <PresentationFormat>Экран (16:9)</PresentationFormat>
  <Paragraphs>47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Fira Sans</vt:lpstr>
      <vt:lpstr>Fira Sans Extra Condensed Medium</vt:lpstr>
      <vt:lpstr>Times New Roman</vt:lpstr>
      <vt:lpstr>Fira Sans Medium</vt:lpstr>
      <vt:lpstr>Calibri</vt:lpstr>
      <vt:lpstr>Technology Infographics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Ученик 3</cp:lastModifiedBy>
  <cp:revision>32</cp:revision>
  <dcterms:modified xsi:type="dcterms:W3CDTF">2023-03-12T17:22:31Z</dcterms:modified>
</cp:coreProperties>
</file>