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mash\Desktop\готовый-фон-1024x718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410" b="52198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/>
        </p:spPr>
      </p:pic>
      <p:pic>
        <p:nvPicPr>
          <p:cNvPr id="1026" name="Picture 2" descr="C:\Users\User\Desktop\Аман Мадина Есеновна Биология\0677B2D1-3506-4319-B466-AA31A05F54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5003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64291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Ә.Бөкейхан атындағы тірек мектебі (РО) жанындағы интернаты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коммуналдық   мемлекеттік   мекемесі</a:t>
            </a:r>
          </a:p>
          <a:p>
            <a:pPr algn="ctr"/>
            <a:endParaRPr lang="kk-KZ" b="1" i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000240"/>
            <a:ext cx="457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 пәнінің   мұғалімі  және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 мектеп орынбасары </a:t>
            </a:r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 Мадина Есеновна</a:t>
            </a:r>
          </a:p>
          <a:p>
            <a:pPr algn="ctr"/>
            <a:r>
              <a:rPr lang="kk-KZ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Стаж: 11 жыл</a:t>
            </a:r>
          </a:p>
          <a:p>
            <a:pPr algn="ctr"/>
            <a:r>
              <a:rPr lang="kk-KZ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Категория: сарапшы</a:t>
            </a:r>
          </a:p>
          <a:p>
            <a:pPr algn="ctr"/>
            <a:endParaRPr lang="kk-KZ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mash\Desktop\готовый-фон-1024x718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410" b="52198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500166" y="1285860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«Педагогикалық сынып»- педагогикалық мамандық таңдаушы оқушыларға көмектесу, ақыл- кеңес ұсыныстар беру мақсатындағы нақтыланған мектептердің педагогикалық ұжымымен бірлескен жоба.  Осы жоба аясында Қызыларай, Ә.Ермеков атындағы жалпы білім </a:t>
            </a:r>
            <a:r>
              <a:rPr lang="kk-KZ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 </a:t>
            </a:r>
            <a:r>
              <a:rPr lang="kk-KZ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 Стамбеков негізгі бастауыш мектеп орынбасарларымен зум форматында кеңес өтті.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mash\Desktop\готовый-фон-1024x718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410" b="52198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500166" y="128586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Desktop\Тірек мектебі\2023-02-22_17-32-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3857652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 descr="C:\Users\User\Desktop\Тірек мектебі\2023-02-22_17-32-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3901317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 descr="C:\Users\User\Desktop\Тірек мектебі\2023-02-22_17-35-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42"/>
            <a:ext cx="3500462" cy="2443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 descr="C:\Users\User\Desktop\Тірек мектебі\2023-02-22_17-36-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429000"/>
            <a:ext cx="3357586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73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Актогай СШ АБокейхан</dc:creator>
  <cp:lastModifiedBy>User</cp:lastModifiedBy>
  <cp:revision>54</cp:revision>
  <dcterms:created xsi:type="dcterms:W3CDTF">2023-02-24T05:51:30Z</dcterms:created>
  <dcterms:modified xsi:type="dcterms:W3CDTF">2023-02-28T05:01:59Z</dcterms:modified>
</cp:coreProperties>
</file>