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5999B-713A-445C-A2C6-A24CA748E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D058B-49CA-4E08-B674-37012F2F4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F1DB7-1F77-4AF6-B701-22E56193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9D8DB-2835-48BA-9F20-5F0F5731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2C243-8D19-4BB7-B9A0-72BC2AE9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11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2584B-4125-4236-ADC5-059C915F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DC783-D620-4CFB-BEE5-3AE29CFF8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D04A1-7685-40DF-AB13-F12EEDD0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84A33-DB34-4943-B469-9C474CE1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60BA3-ACE7-42AE-A3CD-69C8DE27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422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83D17A-8F70-4580-BCFC-8A60952EF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05DB1-C62F-4793-8369-9A8EB7E74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EEDFC-2B65-42FC-8B83-6C4EBA40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5A88F-BFA3-4EAB-BBE1-0D2CE648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EA2AF-D9A8-4B70-9768-36358278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359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B1996-6E2A-4FAA-80D9-17C39AF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5779A-268E-4E82-945D-CBFD2041D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0F5BB-030A-441D-ABD3-459B4FB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522B2-BF20-44D8-9747-F1426197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155A6-5133-4C1F-9208-64AD4166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78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80661-E0CC-4111-B777-B0A4917F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77048-61C8-496D-B9C1-47912DA9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280D2-5E08-49F2-9C1F-914BE62F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BD559-C816-403D-A102-36A7C93B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871BC-6E61-48C7-86B5-BA11480E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83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CFC12-6211-4161-8255-D190596B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05746-F4A3-456F-BF9A-CDA7E1D0F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91432-6586-4AB5-8DDF-51B9D52B0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5675A6-D1DD-404D-9790-E9A94FAF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8577D1-434B-4CEF-88FA-7442BEE9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685D1-01EE-4F3D-98E4-F34D570C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037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BCFA5-2C18-4601-AF2E-8C34089F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8FFED-A475-44CD-829A-C0C27BCC3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B2F4FD-8221-4C18-8093-8C273326D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323DDD-7ADE-47A5-9DED-8251F9C1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D2AF71-D666-471B-B814-08781A5B7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50DD22-347D-402D-911F-119E5C2E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1E5104-1BAA-4CF2-A0E5-18C1735E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979E3A-135F-4763-8D04-3EB9599B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9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BD52A-C0B5-47EC-B225-F138D289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B457BF-0ABD-424C-8EB0-82B2E1CA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5CB6B5-830B-4AAD-BD12-075539AF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BE2C8-CCFC-4C83-B305-DB264D81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990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4C5D3C-32BE-49EC-818F-B5C7A750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AFC443-8FB3-4B68-A406-7BE420DF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F0346-0D24-4740-854D-0E47D313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763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F640D-8DBB-4B84-97E7-050527D2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68A73-210D-4CCE-941B-3A027D725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7F56DD-4D2F-4920-A39E-726174494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19C32-BDEE-4BF0-89BB-CDEF072E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481A6E-6F98-46DE-AC7E-77242FAF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CF843-8482-4F37-9580-416CDA6A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569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E6B5A-4844-4E92-893D-75E3F270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5E123C-8224-434C-85F6-48E03636B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C064C-5CE9-4539-B42B-C8453DEA3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D2012-E460-43C1-BF50-E8B3939C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E027F-9415-42D2-92F1-28123C5D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D79879-EDE1-42B5-8872-5AA731C8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860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CED76-2955-47FE-8177-8ACF7DD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E7B4D-38B5-4016-B8BC-676D2082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53405-3C32-4356-AAC3-7C9A3AB7B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DEFC-C5EA-4C70-A0BF-DCD32B2FE734}" type="datetimeFigureOut">
              <a:rPr lang="ru-KZ" smtClean="0"/>
              <a:t>25.11.2022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58220-4E41-4E05-9375-86E9AF0C2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B746C-645D-4BD2-A29E-1162183BF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8898-B855-4BCF-9FEC-6811335FDF9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69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5EEFE-1811-4C88-9946-82D9129B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897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A76D5-3AFF-4796-91FD-BA5AF03D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19" y="0"/>
            <a:ext cx="5733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CCF77-9197-4466-83ED-8E8EC6AD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C454B3-D0D0-40F6-817F-5210DB4E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474" y="-12530"/>
            <a:ext cx="12290473" cy="68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C14771-0A05-43C7-8381-332FDA4F7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818"/>
            <a:ext cx="12192000" cy="69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1B51AC-2938-4B8D-A98D-7A5C2A73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2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44E06F-8139-45B2-BC0A-11222B04E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2128" y="-21898"/>
            <a:ext cx="5889872" cy="6918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D1363-5181-4DC8-A614-DD3B8249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02128" cy="68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8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ОШ №10</dc:creator>
  <cp:lastModifiedBy>ОШ №10</cp:lastModifiedBy>
  <cp:revision>2</cp:revision>
  <dcterms:created xsi:type="dcterms:W3CDTF">2022-11-25T05:38:57Z</dcterms:created>
  <dcterms:modified xsi:type="dcterms:W3CDTF">2022-11-25T05:46:13Z</dcterms:modified>
</cp:coreProperties>
</file>