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67" r:id="rId6"/>
    <p:sldId id="268" r:id="rId7"/>
    <p:sldId id="269" r:id="rId8"/>
    <p:sldId id="270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uckYouBill" initials="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EC1E-BD17-4FBC-A186-A11F16D59B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9B054-30A7-418A-B738-EDBACC80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8850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B0682-8F1E-416F-A856-7D4078767E86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923E3-50CA-44A3-86A0-930168DE82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838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B11FBB-AA4C-4F38-ADC8-19F9624E4224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E2BD80-27A6-4AA5-A0C8-06DBB816C6B2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0C8DFE-BE58-442D-9973-A44657B97547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3EC15-3400-4013-AEBF-D9BB3E9DA569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BFCC7-2D61-48B2-8EE1-F48667E5C598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525B10-AD58-4DAA-A4D3-F90F98359CA5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F58F93-560C-4B39-B63B-3C1C9359AB9B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BD6CA1-213E-4B23-A0DD-D398213AB357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CDB98F-9437-498A-AEE6-3DF0163D8BB0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3E9077-633C-47BB-B539-27D2DBA6A00D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6A1CF1-374D-4ACD-84B6-9F54C5F713FB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CFE5AF0-3B36-4B59-8402-EBAC7BAA48CE}" type="datetime1">
              <a:rPr lang="ru-RU" smtClean="0"/>
              <a:pPr/>
              <a:t>30.01.2021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:\загрузки с Интернета\13_pss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80"/>
            <a:ext cx="5857884" cy="41434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71934" y="785794"/>
            <a:ext cx="4643470" cy="2286016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Безопасный </a:t>
            </a:r>
            <a:b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интернет</a:t>
            </a:r>
            <a:r>
              <a:rPr lang="ru-RU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357686" y="3071810"/>
            <a:ext cx="42862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Памятка для обучающихся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5715016"/>
            <a:ext cx="8572560" cy="97156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</a:rPr>
              <a:t>Мы</a:t>
            </a:r>
            <a:r>
              <a:rPr lang="ru-RU" sz="2000" dirty="0">
                <a:solidFill>
                  <a:srgbClr val="FFFF00"/>
                </a:solidFill>
              </a:rPr>
              <a:t> хотим, чтоб интернет был вам другом много </a:t>
            </a:r>
            <a:r>
              <a:rPr lang="ru-RU" sz="2000" dirty="0" smtClean="0">
                <a:solidFill>
                  <a:srgbClr val="FFFF00"/>
                </a:solidFill>
              </a:rPr>
              <a:t>лет!</a:t>
            </a:r>
          </a:p>
          <a:p>
            <a:pPr algn="ctr"/>
            <a:r>
              <a:rPr lang="ru-RU" sz="2000" dirty="0" smtClean="0">
                <a:solidFill>
                  <a:srgbClr val="FFFF00"/>
                </a:solidFill>
              </a:rPr>
              <a:t>Будешь </a:t>
            </a:r>
            <a:r>
              <a:rPr lang="ru-RU" sz="2000" dirty="0">
                <a:solidFill>
                  <a:srgbClr val="FFFF00"/>
                </a:solidFill>
              </a:rPr>
              <a:t>знать </a:t>
            </a:r>
            <a:r>
              <a:rPr lang="ru-RU" sz="2000" b="1" i="1" u="sng" dirty="0">
                <a:solidFill>
                  <a:srgbClr val="C00000"/>
                </a:solidFill>
              </a:rPr>
              <a:t>семь правил</a:t>
            </a:r>
            <a:r>
              <a:rPr lang="ru-RU" sz="2000" b="1" i="1" dirty="0">
                <a:solidFill>
                  <a:srgbClr val="C00000"/>
                </a:solidFill>
              </a:rPr>
              <a:t> </a:t>
            </a:r>
            <a:r>
              <a:rPr lang="ru-RU" sz="2000" i="1" dirty="0">
                <a:solidFill>
                  <a:srgbClr val="FFFF00"/>
                </a:solidFill>
              </a:rPr>
              <a:t>этих -</a:t>
            </a:r>
            <a:r>
              <a:rPr lang="ru-RU" sz="2000" dirty="0">
                <a:solidFill>
                  <a:srgbClr val="FFFF00"/>
                </a:solidFill>
              </a:rPr>
              <a:t> смело плавай в интернете!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868" y="1214422"/>
            <a:ext cx="5429288" cy="3090680"/>
          </a:xfrm>
        </p:spPr>
        <p:txBody>
          <a:bodyPr>
            <a:noAutofit/>
          </a:bodyPr>
          <a:lstStyle/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kern="0" dirty="0" smtClean="0">
                <a:solidFill>
                  <a:srgbClr val="7030A0"/>
                </a:solidFill>
              </a:rPr>
              <a:t>Если что-то непонятно</a:t>
            </a:r>
          </a:p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kern="0" dirty="0" smtClean="0">
                <a:solidFill>
                  <a:srgbClr val="7030A0"/>
                </a:solidFill>
              </a:rPr>
              <a:t> страшно или неприятно,</a:t>
            </a:r>
            <a:br>
              <a:rPr lang="ru-RU" sz="2400" b="1" kern="0" dirty="0" smtClean="0">
                <a:solidFill>
                  <a:srgbClr val="7030A0"/>
                </a:solidFill>
              </a:rPr>
            </a:br>
            <a:r>
              <a:rPr lang="ru-RU" sz="2400" b="1" kern="0" dirty="0" smtClean="0">
                <a:solidFill>
                  <a:srgbClr val="7030A0"/>
                </a:solidFill>
              </a:rPr>
              <a:t> Быстро к </a:t>
            </a:r>
            <a:r>
              <a:rPr lang="ru-RU" sz="2400" b="1" kern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взрослым</a:t>
            </a:r>
            <a:r>
              <a:rPr lang="ru-RU" sz="2400" b="1" kern="0" dirty="0" smtClean="0">
                <a:solidFill>
                  <a:srgbClr val="7030A0"/>
                </a:solidFill>
              </a:rPr>
              <a:t> поспеши,</a:t>
            </a:r>
            <a:br>
              <a:rPr lang="ru-RU" sz="2400" b="1" kern="0" dirty="0" smtClean="0">
                <a:solidFill>
                  <a:srgbClr val="7030A0"/>
                </a:solidFill>
              </a:rPr>
            </a:br>
            <a:r>
              <a:rPr lang="ru-RU" sz="2400" b="1" kern="0" dirty="0" smtClean="0">
                <a:solidFill>
                  <a:srgbClr val="7030A0"/>
                </a:solidFill>
              </a:rPr>
              <a:t> Расскажи и покажи.</a:t>
            </a:r>
          </a:p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Спрашивай взрослых</a:t>
            </a:r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4857760"/>
            <a:ext cx="8929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Всегда спрашивай родителей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 незнакомых вещах в Интернете.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Они расскажут, что безопасно делать, а что нет.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11266" name="Picture 2" descr="C:\Documents and Settings\Администратор\Мои документы\Мероприятия 2012-2013\Интернет и Дети\23812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928670"/>
            <a:ext cx="333375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500174"/>
            <a:ext cx="5429288" cy="3090680"/>
          </a:xfrm>
        </p:spPr>
        <p:txBody>
          <a:bodyPr>
            <a:noAutofit/>
          </a:bodyPr>
          <a:lstStyle/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Как и всюду на планете,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Есть опасность в </a:t>
            </a:r>
            <a:r>
              <a:rPr lang="ru-RU" sz="2400" b="1" kern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интернете</a:t>
            </a: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Мы опасность исключаем,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Если фильтры подключаем.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7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Установи фильтр</a:t>
            </a:r>
            <a:endParaRPr lang="ru-RU" sz="37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28596" y="4214818"/>
            <a:ext cx="85725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Чтобы не сталкиваться с неприятной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 огорчительной информацией в интернете, установи на свой браузер фильтр, или попроси сделать это взрослых — тогда можешь смело пользоваться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интересными тебе страничками в интернете.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10243" name="Picture 3" descr="C:\Documents and Settings\Администратор\Рабочий стол\Безымянн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1500174"/>
            <a:ext cx="3287459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714712" y="1571612"/>
            <a:ext cx="5429288" cy="3090680"/>
          </a:xfrm>
        </p:spPr>
        <p:txBody>
          <a:bodyPr>
            <a:noAutofit/>
          </a:bodyPr>
          <a:lstStyle/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Не хочу попасть в беду —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Антивирус заведу!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Всем, кто ходит в интернет,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Пригодится наш совет.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7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Не открывай файлы</a:t>
            </a:r>
            <a:endParaRPr lang="ru-RU" sz="37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571472" y="4429132"/>
            <a:ext cx="824988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 скачивай и не открывай неизвестные тебе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или присланные незнакомцами файлы из Интернета.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Чтобы избежать заражения компьютера вирусом,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установи на него специальную программу — антивирус!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9218" name="Picture 2" descr="C:\Documents and Settings\Администратор\Мои документы\Мероприятия 2012-2013\Интернет и Дети\ytee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9161" y="1142984"/>
            <a:ext cx="3723744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1500174"/>
            <a:ext cx="4857784" cy="3090680"/>
          </a:xfrm>
        </p:spPr>
        <p:txBody>
          <a:bodyPr>
            <a:noAutofit/>
          </a:bodyPr>
          <a:lstStyle/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Иногда тебе в сети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Вдруг встречаются вруны.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Ты мошенникам не верь,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Информацию проверь! 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7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Не спеши отправлять SMS</a:t>
            </a:r>
            <a:endParaRPr lang="ru-RU" sz="37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14403" y="4286256"/>
            <a:ext cx="882959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хочешь скачать картинку или мелодию,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 тебя просят отправить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смс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не спеши!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Сначала проверь этот номер в интернете –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безопасно ли отправлять на него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смс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 не обманут ли тебя.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Сделать это можно на специальном сайте.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7170" name="Picture 2" descr="C:\Documents and Settings\Администратор\Мои документы\Downloads\photos0-800x600 (Средний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357298"/>
            <a:ext cx="3333746" cy="25003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Администратор\Мои документы\Downloads\1650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357298"/>
            <a:ext cx="4185101" cy="27860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429124" y="1785926"/>
            <a:ext cx="4500594" cy="3090680"/>
          </a:xfrm>
        </p:spPr>
        <p:txBody>
          <a:bodyPr>
            <a:noAutofit/>
          </a:bodyPr>
          <a:lstStyle/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Злые люди в Интернете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Расставляют свои сети.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 незнакомыми людьми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Ты на встречу не иди!</a:t>
            </a:r>
          </a:p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7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Осторожно с незнакомыми</a:t>
            </a:r>
            <a:endParaRPr lang="ru-RU" sz="37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57158" y="4572008"/>
            <a:ext cx="851566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 встречайся без родителей с людьми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 Интернета вживую.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 Интернете многие люди рассказывают о себе неправду.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500174"/>
            <a:ext cx="5429288" cy="3090680"/>
          </a:xfrm>
        </p:spPr>
        <p:txBody>
          <a:bodyPr>
            <a:noAutofit/>
          </a:bodyPr>
          <a:lstStyle/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 грубиянами в сети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Разговор не заводи.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Ну и сам не оплошай -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Никого не обижай. 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7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6. Будь дружелюбен</a:t>
            </a:r>
            <a:endParaRPr lang="ru-RU" sz="37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000100" y="4429132"/>
            <a:ext cx="771730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Общаясь в Интернете, будь дружелюбен с другими.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 пиши грубых слов!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Ты можешь нечаянно обидеть человека,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читать грубости так же неприятно, как и слышать.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Documents and Settings\Администратор\Мои документы\Мероприятия 2012-2013\Интернет и Дети\happycomput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1000108"/>
            <a:ext cx="3143272" cy="3291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868" y="1214422"/>
            <a:ext cx="5429288" cy="3090680"/>
          </a:xfrm>
        </p:spPr>
        <p:txBody>
          <a:bodyPr>
            <a:noAutofit/>
          </a:bodyPr>
          <a:lstStyle/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Чтобы вор к нам не пришёл,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 чужой нас не нашёл,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Телефон свой, адрес, фото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 интернет не помещай</a:t>
            </a:r>
            <a:b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 другим не сообщай. 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6429420" cy="121447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7. Не рассказывай о себе</a:t>
            </a:r>
            <a:b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85786" y="4429132"/>
            <a:ext cx="775539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Никогда не рассказывай о себе незнакомым людям: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где ты живешь, учишься,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свой номер телефона.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 должны знать только твои друзья и семья!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 descr="C:\Documents and Settings\Администратор\Мои документы\Downloads\Эесплуатация-хлебопеч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428736"/>
            <a:ext cx="3305759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D:\загрузки с Интернета\13_ps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6632"/>
            <a:ext cx="7128792" cy="587727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7663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</TotalTime>
  <Words>74</Words>
  <Application>Microsoft Office PowerPoint</Application>
  <PresentationFormat>Экран (4:3)</PresentationFormat>
  <Paragraphs>69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  Безопасный  интернет </vt:lpstr>
      <vt:lpstr>1. Спрашивай взрослых </vt:lpstr>
      <vt:lpstr>2. Установи фильтр</vt:lpstr>
      <vt:lpstr>3. Не открывай файлы</vt:lpstr>
      <vt:lpstr>4. Не спеши отправлять SMS</vt:lpstr>
      <vt:lpstr>5. Осторожно с незнакомыми</vt:lpstr>
      <vt:lpstr>6. Будь дружелюбен</vt:lpstr>
      <vt:lpstr>  7. Не рассказывай о себе 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Безопасный  интернет</dc:title>
  <dc:creator>FuckYouBill</dc:creator>
  <cp:lastModifiedBy>w7</cp:lastModifiedBy>
  <cp:revision>12</cp:revision>
  <dcterms:created xsi:type="dcterms:W3CDTF">2012-10-30T12:04:25Z</dcterms:created>
  <dcterms:modified xsi:type="dcterms:W3CDTF">2021-01-30T06:52:15Z</dcterms:modified>
</cp:coreProperties>
</file>