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2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0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6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8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1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3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0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1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AB2D3B-4ACF-486F-BA7D-AB17C8F612A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EAD995-2663-4813-8E26-EF2C3253B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5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390" y="191193"/>
            <a:ext cx="9867206" cy="1263534"/>
          </a:xfrm>
        </p:spPr>
        <p:txBody>
          <a:bodyPr/>
          <a:lstStyle/>
          <a:p>
            <a:r>
              <a:rPr lang="kk-K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sz="4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 және ойын - сауық</a:t>
            </a:r>
            <a:endParaRPr lang="ru-RU" sz="40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571105"/>
            <a:ext cx="8825658" cy="4067695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Балабақшадағы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ойын-сауық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көтереді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тәжірибемен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көңіл-күймен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біріктіретін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мерекелік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атайтын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Балабақшадағы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талғамын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бөлменің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түрлі-түсті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безендірілуі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костюмдер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9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Remont2\ююююralf\то аңа ыл\IMG_58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" y="94412"/>
            <a:ext cx="2464435" cy="1661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Remont2\ююююralf\то аңа ыл\IMG_57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44" y="131026"/>
            <a:ext cx="2213956" cy="1661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Remont2\ашық сабақ т,б\IMG_60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35" y="2238375"/>
            <a:ext cx="2180936" cy="158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Елхан\Desktop\44419fab-ce37-4cf9-b64a-8fe5df6f0ec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164715"/>
            <a:ext cx="2065858" cy="1697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" y="2238375"/>
            <a:ext cx="2464435" cy="163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09" y="48477"/>
            <a:ext cx="2133600" cy="1661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94412"/>
            <a:ext cx="2159000" cy="1661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94413"/>
            <a:ext cx="2019300" cy="156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2114551"/>
            <a:ext cx="2019300" cy="1711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" y="4116388"/>
            <a:ext cx="2341302" cy="179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15" y="4116388"/>
            <a:ext cx="2084387" cy="179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e0a15d4e-6594-41db-8908-7d2125e69e53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4790" r="5908" b="-1"/>
          <a:stretch/>
        </p:blipFill>
        <p:spPr bwMode="auto">
          <a:xfrm>
            <a:off x="5187836" y="4116388"/>
            <a:ext cx="2180936" cy="179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04" y="4090988"/>
            <a:ext cx="2127250" cy="182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116388"/>
            <a:ext cx="2019300" cy="179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User\Desktop\b95d1c08-cff6-4eb0-b365-57ff60b3f3fc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09" y="2238375"/>
            <a:ext cx="2133600" cy="158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429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052513"/>
            <a:ext cx="235743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1052512"/>
            <a:ext cx="25146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3744913"/>
            <a:ext cx="2573337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568700"/>
            <a:ext cx="2357437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052513"/>
            <a:ext cx="2716211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9" y="3568700"/>
            <a:ext cx="2565401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3568700"/>
            <a:ext cx="25146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Рисунок 9" descr="G:\фото эст апт\Салтанат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54" y="1052512"/>
            <a:ext cx="2801390" cy="198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50600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</TotalTime>
  <Words>77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Times New Roman</vt:lpstr>
      <vt:lpstr>Ретро</vt:lpstr>
      <vt:lpstr>               Мерекелер және ойын - сауық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Мерекелер және ойын - сауық</dc:title>
  <dc:creator>Елхан</dc:creator>
  <cp:lastModifiedBy>Елхан</cp:lastModifiedBy>
  <cp:revision>20</cp:revision>
  <dcterms:created xsi:type="dcterms:W3CDTF">2022-10-14T18:49:55Z</dcterms:created>
  <dcterms:modified xsi:type="dcterms:W3CDTF">2022-10-15T16:38:36Z</dcterms:modified>
</cp:coreProperties>
</file>