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1386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04CCC-4CF9-423C-B9F4-B44247913DF5}" type="datetimeFigureOut">
              <a:rPr lang="ru-RU" smtClean="0"/>
              <a:t>16.10.2022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345440" y="2942602"/>
            <a:ext cx="7147931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572652" y="2944634"/>
            <a:ext cx="1190348" cy="2459736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712714" y="3136658"/>
            <a:ext cx="910224" cy="2075688"/>
          </a:xfrm>
          <a:prstGeom prst="rect">
            <a:avLst/>
          </a:prstGeom>
          <a:solidFill>
            <a:schemeClr val="accent3">
              <a:alpha val="70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45483" y="3055621"/>
            <a:ext cx="6947845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86826" y="4625268"/>
            <a:ext cx="762000" cy="457200"/>
          </a:xfrm>
        </p:spPr>
        <p:txBody>
          <a:bodyPr/>
          <a:lstStyle>
            <a:lvl1pPr algn="ctr">
              <a:defRPr sz="28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83B2FCB-59F7-45FB-AA50-76A47F3EA14E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Rectangle 10"/>
          <p:cNvSpPr/>
          <p:nvPr/>
        </p:nvSpPr>
        <p:spPr>
          <a:xfrm>
            <a:off x="541822" y="4559276"/>
            <a:ext cx="6755166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38971" y="3139440"/>
            <a:ext cx="6760868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805" y="4648200"/>
            <a:ext cx="6553200" cy="457200"/>
          </a:xfrm>
        </p:spPr>
        <p:txBody>
          <a:bodyPr>
            <a:normAutofit/>
          </a:bodyPr>
          <a:lstStyle>
            <a:lvl1pPr marL="0" indent="0" algn="ctr">
              <a:buNone/>
              <a:defRPr sz="1800" cap="all" spc="3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4705" y="3227033"/>
            <a:ext cx="6629400" cy="1219201"/>
          </a:xfrm>
        </p:spPr>
        <p:txBody>
          <a:bodyPr anchor="b" anchorCtr="0">
            <a:noAutofit/>
          </a:bodyPr>
          <a:lstStyle>
            <a:lvl1pPr>
              <a:defRPr sz="4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04CCC-4CF9-423C-B9F4-B44247913DF5}" type="datetimeFigureOut">
              <a:rPr lang="ru-RU" smtClean="0"/>
              <a:t>16.10.2022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B2FCB-59F7-45FB-AA50-76A47F3EA14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61702" y="228600"/>
            <a:ext cx="1859280" cy="6122634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55225" y="351409"/>
            <a:ext cx="1672235" cy="587701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48577" y="395427"/>
            <a:ext cx="1485531" cy="578898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0999"/>
            <a:ext cx="6172200" cy="57912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04CCC-4CF9-423C-B9F4-B44247913DF5}" type="datetimeFigureOut">
              <a:rPr lang="ru-RU" smtClean="0"/>
              <a:t>16.10.2022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B2FCB-59F7-45FB-AA50-76A47F3EA14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04CCC-4CF9-423C-B9F4-B44247913DF5}" type="datetimeFigureOut">
              <a:rPr lang="ru-RU" smtClean="0"/>
              <a:t>16.10.2022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B2FCB-59F7-45FB-AA50-76A47F3EA14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04CCC-4CF9-423C-B9F4-B44247913DF5}" type="datetimeFigureOut">
              <a:rPr lang="ru-RU" smtClean="0"/>
              <a:t>16.10.2022</a:t>
            </a:fld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451976" y="2946400"/>
            <a:ext cx="8265160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67656" y="3048000"/>
            <a:ext cx="8033800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B2FCB-59F7-45FB-AA50-76A47F3EA14E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6" y="3200399"/>
            <a:ext cx="7696200" cy="1295401"/>
          </a:xfrm>
        </p:spPr>
        <p:txBody>
          <a:bodyPr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75496" y="4541520"/>
            <a:ext cx="7818120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4607510"/>
            <a:ext cx="7696200" cy="5237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5757" y="3124200"/>
            <a:ext cx="7817599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6128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04CCC-4CF9-423C-B9F4-B44247913DF5}" type="datetimeFigureOut">
              <a:rPr lang="ru-RU" smtClean="0"/>
              <a:t>16.10.2022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B2FCB-59F7-45FB-AA50-76A47F3EA14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128" y="1722438"/>
            <a:ext cx="4040188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128" y="2438400"/>
            <a:ext cx="4040188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400"/>
            <a:ext cx="4041775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04CCC-4CF9-423C-B9F4-B44247913DF5}" type="datetimeFigureOut">
              <a:rPr lang="ru-RU" smtClean="0"/>
              <a:t>16.10.2022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B2FCB-59F7-45FB-AA50-76A47F3EA14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04CCC-4CF9-423C-B9F4-B44247913DF5}" type="datetimeFigureOut">
              <a:rPr lang="ru-RU" smtClean="0"/>
              <a:t>16.10.2022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B2FCB-59F7-45FB-AA50-76A47F3EA14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ounded Rectangle 10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04CCC-4CF9-423C-B9F4-B44247913DF5}" type="datetimeFigureOut">
              <a:rPr lang="ru-RU" smtClean="0"/>
              <a:t>16.10.2022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B2FCB-59F7-45FB-AA50-76A47F3EA14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ounded Rectangle 11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685800"/>
            <a:ext cx="4572000" cy="52578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04CCC-4CF9-423C-B9F4-B44247913DF5}" type="datetimeFigureOut">
              <a:rPr lang="ru-RU" smtClean="0"/>
              <a:t>16.10.2022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B2FCB-59F7-45FB-AA50-76A47F3EA14E}" type="slidenum">
              <a:rPr lang="ru-RU" smtClean="0"/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560034" y="1505712"/>
            <a:ext cx="2716566" cy="3523488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76690" y="1642472"/>
            <a:ext cx="2483254" cy="3234328"/>
          </a:xfrm>
          <a:prstGeom prst="rect">
            <a:avLst/>
          </a:prstGeom>
          <a:solidFill>
            <a:srgbClr val="FFFFFF"/>
          </a:solidFill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9000" y="2971800"/>
            <a:ext cx="2298634" cy="1752600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000" y="1734312"/>
            <a:ext cx="2298634" cy="1191620"/>
          </a:xfrm>
        </p:spPr>
        <p:txBody>
          <a:bodyPr anchor="b">
            <a:normAutofit/>
          </a:bodyPr>
          <a:lstStyle>
            <a:lvl1pPr algn="l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621437"/>
            <a:ext cx="7772400" cy="4331564"/>
          </a:xfrm>
          <a:solidFill>
            <a:schemeClr val="bg2"/>
          </a:solidFill>
          <a:ln>
            <a:noFill/>
          </a:ln>
          <a:effectLst>
            <a:softEdge rad="1270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04CCC-4CF9-423C-B9F4-B44247913DF5}" type="datetimeFigureOut">
              <a:rPr lang="ru-RU" smtClean="0"/>
              <a:t>16.10.2022</a:t>
            </a:fld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B2FCB-59F7-45FB-AA50-76A47F3EA14E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Rectangle 9"/>
          <p:cNvSpPr/>
          <p:nvPr/>
        </p:nvSpPr>
        <p:spPr>
          <a:xfrm>
            <a:off x="685800" y="4953000"/>
            <a:ext cx="7772400" cy="13716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61999" y="5029200"/>
            <a:ext cx="7600765" cy="1202924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914400" y="5638800"/>
            <a:ext cx="7328514" cy="451696"/>
          </a:xfrm>
          <a:prstGeom prst="rect">
            <a:avLst/>
          </a:prstGeom>
          <a:solidFill>
            <a:schemeClr val="accent1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05589" y="5074920"/>
            <a:ext cx="7946136" cy="1097280"/>
          </a:xfrm>
          <a:prstGeom prst="rect">
            <a:avLst/>
          </a:prstGeom>
          <a:noFill/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6289" y="5656556"/>
            <a:ext cx="7244736" cy="40171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05400"/>
            <a:ext cx="7328514" cy="523043"/>
          </a:xfrm>
        </p:spPr>
        <p:txBody>
          <a:bodyPr anchor="ctr" anchorCtr="0"/>
          <a:lstStyle>
            <a:lvl1pPr algn="ctr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" name="Rounded Rectangle 6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82296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36604CCC-4CF9-423C-B9F4-B44247913DF5}" type="datetimeFigureOut">
              <a:rPr lang="ru-RU" smtClean="0"/>
              <a:t>16.10.2022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783B2FCB-59F7-45FB-AA50-76A47F3EA14E}" type="slidenum">
              <a:rPr lang="ru-RU" smtClean="0"/>
              <a:t>‹#›</a:t>
            </a:fld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274320" y="278166"/>
            <a:ext cx="8595360" cy="132588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2863" y="372862"/>
            <a:ext cx="8380520" cy="111858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500" kern="1200" cap="all" baseline="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jpeg"/><Relationship Id="rId9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10" Type="http://schemas.openxmlformats.org/officeDocument/2006/relationships/image" Target="../media/image36.jpeg"/><Relationship Id="rId4" Type="http://schemas.openxmlformats.org/officeDocument/2006/relationships/image" Target="../media/image30.png"/><Relationship Id="rId9" Type="http://schemas.openxmlformats.org/officeDocument/2006/relationships/image" Target="../media/image3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jpeg"/><Relationship Id="rId7" Type="http://schemas.openxmlformats.org/officeDocument/2006/relationships/image" Target="../media/image42.jp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jpeg"/><Relationship Id="rId10" Type="http://schemas.openxmlformats.org/officeDocument/2006/relationships/image" Target="../media/image45.jpeg"/><Relationship Id="rId4" Type="http://schemas.openxmlformats.org/officeDocument/2006/relationships/image" Target="../media/image39.jpeg"/><Relationship Id="rId9" Type="http://schemas.openxmlformats.org/officeDocument/2006/relationships/image" Target="../media/image4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7.png"/><Relationship Id="rId7" Type="http://schemas.openxmlformats.org/officeDocument/2006/relationships/image" Target="../media/image51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10" Type="http://schemas.openxmlformats.org/officeDocument/2006/relationships/image" Target="../media/image54.jpeg"/><Relationship Id="rId4" Type="http://schemas.openxmlformats.org/officeDocument/2006/relationships/image" Target="../media/image48.jpeg"/><Relationship Id="rId9" Type="http://schemas.openxmlformats.org/officeDocument/2006/relationships/image" Target="../media/image5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55576" y="4653136"/>
            <a:ext cx="6553200" cy="208823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04704" y="260649"/>
            <a:ext cx="8287775" cy="1080119"/>
          </a:xfrm>
        </p:spPr>
        <p:txBody>
          <a:bodyPr/>
          <a:lstStyle/>
          <a:p>
            <a:r>
              <a:rPr lang="ru-RU" sz="28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4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Қарағанды</a:t>
            </a:r>
            <a:r>
              <a:rPr lang="ru-RU" sz="14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облысы</a:t>
            </a:r>
            <a:r>
              <a:rPr lang="ru-RU" sz="14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білім </a:t>
            </a:r>
            <a:r>
              <a:rPr lang="ru-RU" sz="14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басқармасының</a:t>
            </a:r>
            <a:r>
              <a:rPr lang="ru-RU" sz="14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Қарқаралы</a:t>
            </a:r>
            <a:r>
              <a:rPr lang="ru-RU" sz="14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ауданының</a:t>
            </a:r>
            <a:r>
              <a:rPr lang="ru-RU" sz="14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білім </a:t>
            </a:r>
            <a:r>
              <a:rPr lang="ru-RU" sz="14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бөлімінің</a:t>
            </a:r>
            <a:r>
              <a:rPr lang="ru-RU" sz="14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Егіндібұлақ</a:t>
            </a:r>
            <a:r>
              <a:rPr lang="ru-RU" sz="14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селосының</a:t>
            </a:r>
            <a:r>
              <a:rPr lang="ru-RU" sz="14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14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Айгөлек</a:t>
            </a:r>
            <a:r>
              <a:rPr lang="ru-RU" sz="14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14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бөбекжайы</a:t>
            </a:r>
            <a:r>
              <a:rPr lang="ru-RU" sz="14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14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коммуналдық</a:t>
            </a:r>
            <a:r>
              <a:rPr lang="ru-RU" sz="14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мемлекеттік</a:t>
            </a:r>
            <a:r>
              <a:rPr lang="ru-RU" sz="14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қазыналық</a:t>
            </a:r>
            <a:r>
              <a:rPr lang="ru-RU" sz="14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кәсіпорны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259632" y="2736503"/>
            <a:ext cx="619268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kk-KZ" sz="2800" b="1" i="1" cap="all" dirty="0" smtClean="0">
              <a:solidFill>
                <a:srgbClr val="7030A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endParaRPr lang="kk-KZ" sz="2800" b="1" i="1" cap="all" dirty="0">
              <a:solidFill>
                <a:srgbClr val="7030A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r>
              <a:rPr lang="kk-KZ" sz="2800" b="1" i="1" cap="all" dirty="0" smtClean="0">
                <a:solidFill>
                  <a:srgbClr val="7030A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«</a:t>
            </a:r>
            <a:r>
              <a:rPr lang="kk-KZ" sz="2800" b="1" i="1" cap="all" dirty="0">
                <a:solidFill>
                  <a:srgbClr val="7030A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Ойын арқылы оқыту» – біздің тәжірибе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4552385"/>
            <a:ext cx="3960440" cy="1847850"/>
          </a:xfrm>
          <a:prstGeom prst="rect">
            <a:avLst/>
          </a:prstGeom>
        </p:spPr>
      </p:pic>
      <p:pic>
        <p:nvPicPr>
          <p:cNvPr id="6" name="Рисунок 5" descr="C:\Users\Елхан\Desktop\a488169fe0989b1dcf712e1423744c1e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250"/>
          <a:stretch/>
        </p:blipFill>
        <p:spPr bwMode="auto">
          <a:xfrm>
            <a:off x="7098073" y="2996952"/>
            <a:ext cx="1933575" cy="26289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2462948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Объект 10" descr="C:\Users\User\Desktop\ФОТОЛАР\2020-2021 жыл\IMG_0677.JPG"/>
          <p:cNvPicPr>
            <a:picLocks noGrp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28775"/>
            <a:ext cx="2574925" cy="17287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3" descr="C:\Users\User\Desktop\ФОТОЛАР\Фотолар 2021-2022\2adb4f12-ccd3-449b-908d-1dd3c24404f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628800"/>
            <a:ext cx="2520280" cy="17281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628800"/>
            <a:ext cx="2664296" cy="17281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 descr="C:\Users\User\Desktop\ФОТОЛАР\Фотолар 2021-2022\25ad0fe8-b41e-4fa4-bb75-ea533127c2d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501009"/>
            <a:ext cx="2520280" cy="17567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User\Desktop\ФОТОЛАР\Фотолар 2021-2022\54c044af-3686-4b94-9250-57f9a717a4b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7621" y="3501010"/>
            <a:ext cx="2520280" cy="17567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User\Desktop\ФОТОЛАР\Фотолар 2021-2022\59d0d8b1-e291-4a7d-91df-df0c1f7c9d5b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3" y="3501010"/>
            <a:ext cx="2376264" cy="17567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51520" y="116632"/>
            <a:ext cx="871296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Ғұлама</a:t>
            </a:r>
            <a:r>
              <a:rPr lang="ru-RU" sz="16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ғалым</a:t>
            </a:r>
            <a:r>
              <a:rPr lang="ru-RU" sz="16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ағартушы</a:t>
            </a:r>
            <a:r>
              <a:rPr lang="ru-RU" sz="16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Ахмет</a:t>
            </a:r>
            <a:r>
              <a:rPr lang="ru-RU" sz="16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Байтұрсынов</a:t>
            </a:r>
            <a:r>
              <a:rPr lang="ru-RU" sz="16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«</a:t>
            </a:r>
            <a:r>
              <a:rPr lang="ru-RU" sz="1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Басқадан</a:t>
            </a:r>
            <a:r>
              <a:rPr lang="ru-RU" sz="16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кем </a:t>
            </a:r>
            <a:r>
              <a:rPr lang="ru-RU" sz="1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болмас</a:t>
            </a:r>
            <a:r>
              <a:rPr lang="ru-RU" sz="16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үшін</a:t>
            </a:r>
            <a:r>
              <a:rPr lang="ru-RU" sz="16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біз</a:t>
            </a:r>
            <a:r>
              <a:rPr lang="ru-RU" sz="16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білімді</a:t>
            </a:r>
            <a:r>
              <a:rPr lang="ru-RU" sz="16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бай </a:t>
            </a:r>
            <a:r>
              <a:rPr lang="ru-RU" sz="1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һам</a:t>
            </a:r>
            <a:r>
              <a:rPr lang="ru-RU" sz="16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күшті</a:t>
            </a:r>
            <a:r>
              <a:rPr lang="ru-RU" sz="16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болуымыз</a:t>
            </a:r>
            <a:r>
              <a:rPr lang="ru-RU" sz="16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керек</a:t>
            </a:r>
            <a:r>
              <a:rPr lang="ru-RU" sz="16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1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Күшті</a:t>
            </a:r>
            <a:r>
              <a:rPr lang="ru-RU" sz="16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болуға</a:t>
            </a:r>
            <a:r>
              <a:rPr lang="ru-RU" sz="16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бірлік</a:t>
            </a:r>
            <a:r>
              <a:rPr lang="ru-RU" sz="16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керек</a:t>
            </a:r>
            <a:r>
              <a:rPr lang="ru-RU" sz="16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Осы </a:t>
            </a:r>
            <a:r>
              <a:rPr lang="ru-RU" sz="1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керектердің</a:t>
            </a:r>
            <a:r>
              <a:rPr lang="ru-RU" sz="16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жолында</a:t>
            </a:r>
            <a:r>
              <a:rPr lang="ru-RU" sz="16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жұмыс</a:t>
            </a:r>
            <a:r>
              <a:rPr lang="ru-RU" sz="16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істеу</a:t>
            </a:r>
            <a:r>
              <a:rPr lang="ru-RU" sz="16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керек</a:t>
            </a:r>
            <a:r>
              <a:rPr lang="ru-RU" sz="16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r>
              <a:rPr lang="ru-RU" sz="16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sz="16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деген</a:t>
            </a:r>
            <a:r>
              <a:rPr lang="ru-RU" sz="16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екен</a:t>
            </a:r>
            <a:r>
              <a:rPr lang="ru-RU" sz="16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16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Білім</a:t>
            </a:r>
            <a:r>
              <a:rPr lang="ru-RU" sz="16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беру </a:t>
            </a:r>
            <a:r>
              <a:rPr lang="ru-RU" sz="16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ісіндегі</a:t>
            </a:r>
            <a:r>
              <a:rPr lang="ru-RU" sz="16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бүгінгі</a:t>
            </a:r>
            <a:r>
              <a:rPr lang="ru-RU" sz="16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күннің</a:t>
            </a:r>
            <a:r>
              <a:rPr lang="ru-RU" sz="16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өзекті</a:t>
            </a:r>
            <a:r>
              <a:rPr lang="ru-RU" sz="16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мәселесі</a:t>
            </a:r>
            <a:r>
              <a:rPr lang="ru-RU" sz="16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ел </a:t>
            </a:r>
            <a:r>
              <a:rPr lang="ru-RU" sz="16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ертеңін</a:t>
            </a:r>
            <a:r>
              <a:rPr lang="ru-RU" sz="16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ойлайтын</a:t>
            </a:r>
            <a:r>
              <a:rPr lang="ru-RU" sz="16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білімді</a:t>
            </a:r>
            <a:r>
              <a:rPr lang="ru-RU" sz="16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де, </a:t>
            </a:r>
            <a:r>
              <a:rPr lang="ru-RU" sz="16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білікті</a:t>
            </a:r>
            <a:r>
              <a:rPr lang="ru-RU" sz="16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зейінді</a:t>
            </a:r>
            <a:r>
              <a:rPr lang="ru-RU" sz="16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 </a:t>
            </a:r>
            <a:r>
              <a:rPr lang="ru-RU" sz="1600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зерделі</a:t>
            </a:r>
            <a:r>
              <a:rPr lang="ru-RU" sz="16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ұрпақ</a:t>
            </a:r>
            <a:r>
              <a:rPr lang="ru-RU" sz="16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тәрбиелеу</a:t>
            </a:r>
            <a:r>
              <a:rPr lang="ru-RU" sz="16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16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Балаларды</a:t>
            </a:r>
            <a:r>
              <a:rPr lang="ru-RU" sz="16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мейірімділікке</a:t>
            </a:r>
            <a:r>
              <a:rPr lang="ru-RU" sz="16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6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әділеттілікке</a:t>
            </a:r>
            <a:r>
              <a:rPr lang="ru-RU" sz="16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6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әдептілікке</a:t>
            </a:r>
            <a:r>
              <a:rPr lang="ru-RU" sz="16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тәрбиелеу</a:t>
            </a:r>
            <a:r>
              <a:rPr lang="ru-RU" sz="16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ru-RU" sz="14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714625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User\Desktop\Документ\апталықтар\Таным апт 2022ж\Новая папка (2)\таным жаратылыстану апт1 к\жанка апай\IMG_23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16632"/>
            <a:ext cx="3024336" cy="20882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260648"/>
            <a:ext cx="2376264" cy="19442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302" y="2419620"/>
            <a:ext cx="3079569" cy="20174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9025" y="2419620"/>
            <a:ext cx="2671167" cy="20174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 descr="C:\Users\User\Desktop\Документ\апталықтар\Таным апт 2022ж\Новая папка (2)\таным жаратылыстану апт1 к\aa7c72e1-7b85-43ad-ae17-452cbf0978e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419620"/>
            <a:ext cx="2448272" cy="20174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2808311" cy="19446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3" name="Picture 11"/>
          <p:cNvPicPr>
            <a:picLocks noGrp="1" noChangeAspect="1" noChangeArrowheads="1"/>
          </p:cNvPicPr>
          <p:nvPr>
            <p:ph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302" y="4437112"/>
            <a:ext cx="3079569" cy="21398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2840" y="4470283"/>
            <a:ext cx="2438400" cy="19830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5" name="Picture 1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6312" y="4481358"/>
            <a:ext cx="2309813" cy="19719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32304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07137"/>
            <a:ext cx="3054350" cy="2090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307137"/>
            <a:ext cx="2725737" cy="20907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 descr="C:\Users\User\Desktop\Тойжан фото\20211005_110257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307137"/>
            <a:ext cx="2536190" cy="20907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2564905"/>
            <a:ext cx="2880319" cy="20162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Рисунок 8" descr="C:\Users\User\Desktop\Тойжан фото\20220623_102254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9" y="2548560"/>
            <a:ext cx="2448271" cy="20325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1" y="2636912"/>
            <a:ext cx="2567671" cy="19442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Рисунок 10" descr="C:\Users\User\Desktop\Тойжан фото\20220121100827_instagram_6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581128"/>
            <a:ext cx="2910334" cy="19442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4568677"/>
            <a:ext cx="2304256" cy="19168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4581128"/>
            <a:ext cx="2392174" cy="19043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44684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C:\Users\User\Desktop\Документ\апталықтар\денсаулық шынықтыру апталығы\8c2eeec6-05ce-4546-8f76-95b388f9c43f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517" y="260648"/>
            <a:ext cx="2786339" cy="21603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C:\Users\User\Desktop\Документ\апталықтар\Таным апт 2022ж\Новая папка (2)\таным жаратылыстану апт1 к\4e6891ab-9971-4e43-aaec-7f039e9d5c69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79" y="327033"/>
            <a:ext cx="2830195" cy="20939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7" y="2636912"/>
            <a:ext cx="2592289" cy="199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 descr="C:\Users\User\Desktop\Документ\апталықтар\эстеткалык апталык 1кун\39e1aade-36c7-4d5c-b276-dfb05c6faf48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0832" y="2636912"/>
            <a:ext cx="2592288" cy="19939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 descr="C:\Users\User\Desktop\Документ\апталықтар\эстеткалык апталык 1кун\IMG_2132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479605"/>
            <a:ext cx="2376264" cy="19413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C:\Users\User\Desktop\Документ\апталықтар\эстеткалык апталык 1кун\IMG_2137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3300" y="2636912"/>
            <a:ext cx="2329180" cy="1993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C:\Users\User\Desktop\Документ\ҚҰЖАТТАР 2018-2021ж\Апталықтар\таным апталыгы\09.03.2021\a91ce730-eb94-4615-b119-b7f782a9e7c1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869160"/>
            <a:ext cx="2736304" cy="17584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C:\Users\User\Desktop\Документ\ҚҰЖАТТАР 2018-2021ж\Апталықтар\таным апталыгы\09.03.2021\IMG_1144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4869160"/>
            <a:ext cx="2448272" cy="17584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 descr="C:\Users\User\Desktop\Документ\ҚҰЖАТТАР 2018-2021ж\Апталықтар\Апталық өлкетану\3кун апталык\IMG_1669.JPG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4869160"/>
            <a:ext cx="2232248" cy="17584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572597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2664296" cy="158417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Объект 5" descr="C:\Users\User\Desktop\Документ\ҚҰЖАТТАР 2018-2021ж\Апталықтар\Апталық өлкетану\3кун апталык\IMG_1657.JPG"/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9841" y="260649"/>
            <a:ext cx="2520280" cy="158417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Рисунок 3" descr="C:\Users\Елхан\Desktop\043817c0-e591-4382-8e6b-048076f96760.jp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73" r="18148" b="45128"/>
          <a:stretch/>
        </p:blipFill>
        <p:spPr bwMode="auto">
          <a:xfrm>
            <a:off x="5868144" y="260648"/>
            <a:ext cx="2952328" cy="158417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 descr="C:\Users\Елхан\Desktop\375ae681-b40e-4c15-a0bc-c48032ff819a.jpg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22" t="22735" r="12963" b="40855"/>
          <a:stretch/>
        </p:blipFill>
        <p:spPr bwMode="auto">
          <a:xfrm>
            <a:off x="251520" y="2204865"/>
            <a:ext cx="2736304" cy="201622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0246" y="4437112"/>
            <a:ext cx="2603218" cy="226520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38" y="4437112"/>
            <a:ext cx="2520281" cy="226520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90492" y="4412849"/>
            <a:ext cx="2929979" cy="228946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1" name="Рисунок 10" descr="C:\Users\User\AppData\Local\Microsoft\Windows\Temporary Internet Files\Content.Word\IMG_2383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199857"/>
            <a:ext cx="3096344" cy="202123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3" name="Рисунок 12" descr="C:\Users\User\AppData\Local\Microsoft\Windows\Temporary Internet Files\Content.Word\IMG_2522.jpg"/>
          <p:cNvPicPr/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08" r="10862"/>
          <a:stretch/>
        </p:blipFill>
        <p:spPr bwMode="auto">
          <a:xfrm>
            <a:off x="3131838" y="2204865"/>
            <a:ext cx="2433937" cy="201622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7710470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User\Desktop\IMG-20210119-WA0008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070" y="196624"/>
            <a:ext cx="2592288" cy="17281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55"/>
          <a:stretch/>
        </p:blipFill>
        <p:spPr bwMode="auto">
          <a:xfrm>
            <a:off x="3268756" y="196851"/>
            <a:ext cx="2448272" cy="16997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 descr="C:\Users\User\Downloads\IMG-20210126-WA0048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223838"/>
            <a:ext cx="2581275" cy="17240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 descr="C:\Users\User\AppData\Local\Microsoft\Windows\Temporary Internet Files\Content.Word\IMG_0663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070" y="2225007"/>
            <a:ext cx="2592288" cy="19442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 descr="C:\Users\Елхан\Desktop\Гульнара К\51bda101-e8cd-4aa6-82e6-7cf0bb494f24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290" b="50134"/>
          <a:stretch/>
        </p:blipFill>
        <p:spPr bwMode="auto">
          <a:xfrm>
            <a:off x="3278870" y="2204864"/>
            <a:ext cx="2382764" cy="19851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 descr="C:\Users\Елхан\Desktop\Гульнара К\aee42331-b338-45e2-8564-f17daf16eb71.jp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12" t="-801" r="10048" b="50774"/>
          <a:stretch/>
        </p:blipFill>
        <p:spPr bwMode="auto">
          <a:xfrm>
            <a:off x="6156176" y="2204864"/>
            <a:ext cx="2581275" cy="19851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 descr="C:\Users\User\AppData\Local\Microsoft\Windows\Temporary Internet Files\Content.Word\IMG_0656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070" y="4469414"/>
            <a:ext cx="2592288" cy="19839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0700" y="4465521"/>
            <a:ext cx="2438158" cy="19839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Рисунок 10" descr="C:\Users\User\Desktop\эстетика 2кун апталык\Новая папка\b02af8c3-02b0-44c8-b121-7644ab118030.jfif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5" y="4465521"/>
            <a:ext cx="2581275" cy="19839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5361525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User\AppData\Local\Microsoft\Windows\Temporary Internet Files\Content.Word\IMG_160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794117"/>
            <a:ext cx="3024336" cy="230425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Рисунок 2" descr="C:\Users\User\AppData\Local\Microsoft\Windows\Temporary Internet Files\Content.Word\IMG_235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60648"/>
            <a:ext cx="2736304" cy="223224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Рисунок 3" descr="D:\ФОТОЛАР\2020-2021 жыл\IMG_0852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5522" y="785186"/>
            <a:ext cx="2376958" cy="230425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 descr="D:\ФОТОЛАР\2020-2021 жыл\IMG_0835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3140968"/>
            <a:ext cx="2736304" cy="212710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73376177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тека">
  <a:themeElements>
    <a:clrScheme name="Аптека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Аптека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Аптека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3000"/>
            <a:satMod val="14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atMod val="170000"/>
              </a:schemeClr>
              <a:schemeClr val="phClr">
                <a:shade val="70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Apothecary</Template>
  <TotalTime>561</TotalTime>
  <Words>40</Words>
  <Application>Microsoft Office PowerPoint</Application>
  <PresentationFormat>Экран (4:3)</PresentationFormat>
  <Paragraphs>5</Paragraphs>
  <Slides>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Аптека</vt:lpstr>
      <vt:lpstr>      «Қарағанды облысы білім басқармасының Қарқаралы ауданының білім бөлімінің Егіндібұлақ селосының «Айгөлек» бөбекжайы» коммуналдық мемлекеттік қазыналық кәсіпорны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34</cp:revision>
  <dcterms:created xsi:type="dcterms:W3CDTF">2022-10-14T02:39:11Z</dcterms:created>
  <dcterms:modified xsi:type="dcterms:W3CDTF">2022-10-16T05:56:00Z</dcterms:modified>
</cp:coreProperties>
</file>