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9" r:id="rId2"/>
    <p:sldId id="270" r:id="rId3"/>
    <p:sldId id="271" r:id="rId4"/>
    <p:sldId id="262" r:id="rId5"/>
    <p:sldId id="263" r:id="rId6"/>
    <p:sldId id="264" r:id="rId7"/>
    <p:sldId id="265" r:id="rId8"/>
    <p:sldId id="267" r:id="rId9"/>
    <p:sldId id="268" r:id="rId10"/>
    <p:sldId id="269" r:id="rId11"/>
    <p:sldId id="260" r:id="rId12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86" d="100"/>
          <a:sy n="86" d="100"/>
        </p:scale>
        <p:origin x="-90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60"/>
          <a:stretch/>
        </p:blipFill>
        <p:spPr bwMode="auto">
          <a:xfrm>
            <a:off x="467544" y="332656"/>
            <a:ext cx="825149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14363" y="2582614"/>
            <a:ext cx="575785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Дұрыс</a:t>
            </a:r>
            <a:r>
              <a:rPr lang="ru-RU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тамақтану</a:t>
            </a:r>
            <a:r>
              <a:rPr lang="ru-RU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endParaRPr lang="ru-RU" sz="4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денсаулық</a:t>
            </a: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кепілі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767674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22" y="332656"/>
            <a:ext cx="8465157" cy="628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31508" y="980728"/>
            <a:ext cx="705678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Сауалнама</a:t>
            </a: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Нансыз</a:t>
            </a: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тамақ</a:t>
            </a: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ішесің</a:t>
            </a: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</a:t>
            </a: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көкөністерді</a:t>
            </a: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күнделікті</a:t>
            </a: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жейсің</a:t>
            </a: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жемістің</a:t>
            </a: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шырынын</a:t>
            </a: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ішесің</a:t>
            </a: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Күніне</a:t>
            </a: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неше</a:t>
            </a: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</a:t>
            </a: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сүт</a:t>
            </a: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ішесің</a:t>
            </a: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Сен </a:t>
            </a:r>
            <a:r>
              <a:rPr lang="ru-RU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балықты</a:t>
            </a: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жақсы</a:t>
            </a: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көресің</a:t>
            </a: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</a:t>
            </a: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Шайға</a:t>
            </a: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қантты</a:t>
            </a: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саласың</a:t>
            </a: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ба?</a:t>
            </a:r>
            <a:endParaRPr lang="ru-RU" sz="2000" b="1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503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АЙСУЛУ 2018-19\тама0тану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13690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905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60"/>
          <a:stretch/>
        </p:blipFill>
        <p:spPr bwMode="auto">
          <a:xfrm>
            <a:off x="467544" y="332656"/>
            <a:ext cx="825149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9672" y="2305615"/>
            <a:ext cx="58022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Оқушылардың</a:t>
            </a:r>
            <a:r>
              <a:rPr lang="ru-RU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пікірлерін</a:t>
            </a:r>
            <a:r>
              <a:rPr lang="ru-RU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тыңдай</a:t>
            </a:r>
            <a:r>
              <a:rPr lang="ru-RU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</a:t>
            </a:r>
            <a:r>
              <a:rPr lang="ru-RU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мәліметтер</a:t>
            </a:r>
            <a:r>
              <a:rPr lang="ru-RU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</a:t>
            </a:r>
            <a:r>
              <a:rPr lang="ru-RU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денсаулық</a:t>
            </a:r>
            <a:r>
              <a:rPr lang="ru-RU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құндылығы</a:t>
            </a:r>
            <a:r>
              <a:rPr lang="ru-RU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тамақтану</a:t>
            </a:r>
            <a:r>
              <a:rPr lang="ru-RU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түсініктерін</a:t>
            </a:r>
            <a:r>
              <a:rPr lang="ru-RU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кеңейту</a:t>
            </a:r>
            <a:r>
              <a:rPr lang="ru-RU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16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АЙСУЛУ 2018-19\тама0тану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145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фора\Desktop\тама0тану\slide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31" y="260648"/>
            <a:ext cx="8472941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746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фора\Desktop\тама0тану\1463619331_slayd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23" y="260648"/>
            <a:ext cx="8400933" cy="63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120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фора\Desktop\тама0тану\-10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3379"/>
            <a:ext cx="8352928" cy="627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769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овощи фрукты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35292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711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и по запросу овощи фрукты фото рам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43" y="315188"/>
            <a:ext cx="828608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6-конечная звезда 1"/>
          <p:cNvSpPr/>
          <p:nvPr/>
        </p:nvSpPr>
        <p:spPr>
          <a:xfrm>
            <a:off x="826884" y="4459647"/>
            <a:ext cx="1944216" cy="1800200"/>
          </a:xfrm>
          <a:prstGeom prst="star6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Көңілді жүру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6-конечная звезда 2"/>
          <p:cNvSpPr/>
          <p:nvPr/>
        </p:nvSpPr>
        <p:spPr>
          <a:xfrm>
            <a:off x="6084168" y="4528721"/>
            <a:ext cx="2520280" cy="2016224"/>
          </a:xfrm>
          <a:prstGeom prst="star6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Таза ауа</a:t>
            </a:r>
            <a:endParaRPr lang="ru-RU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6-конечная звезда 3"/>
          <p:cNvSpPr/>
          <p:nvPr/>
        </p:nvSpPr>
        <p:spPr>
          <a:xfrm>
            <a:off x="5783663" y="1700808"/>
            <a:ext cx="2592288" cy="2160240"/>
          </a:xfrm>
          <a:prstGeom prst="star6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демалу</a:t>
            </a:r>
            <a:endParaRPr lang="ru-RU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6-конечная звезда 5"/>
          <p:cNvSpPr/>
          <p:nvPr/>
        </p:nvSpPr>
        <p:spPr>
          <a:xfrm>
            <a:off x="2627784" y="3933056"/>
            <a:ext cx="2592288" cy="1800200"/>
          </a:xfrm>
          <a:prstGeom prst="star6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</a:t>
            </a:r>
            <a:endParaRPr lang="ru-RU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6-конечная звезда 6"/>
          <p:cNvSpPr/>
          <p:nvPr/>
        </p:nvSpPr>
        <p:spPr>
          <a:xfrm>
            <a:off x="3059832" y="1916832"/>
            <a:ext cx="2592288" cy="2160240"/>
          </a:xfrm>
          <a:prstGeom prst="star6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Дұрыс тамақтану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6-конечная звезда 7"/>
          <p:cNvSpPr/>
          <p:nvPr/>
        </p:nvSpPr>
        <p:spPr>
          <a:xfrm>
            <a:off x="4486393" y="3376593"/>
            <a:ext cx="2592288" cy="2160240"/>
          </a:xfrm>
          <a:prstGeom prst="star6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Шынығу 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6-конечная звезда 8"/>
          <p:cNvSpPr/>
          <p:nvPr/>
        </p:nvSpPr>
        <p:spPr>
          <a:xfrm>
            <a:off x="899592" y="2600908"/>
            <a:ext cx="2592288" cy="2160240"/>
          </a:xfrm>
          <a:prstGeom prst="star6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Тазалық</a:t>
            </a:r>
            <a:r>
              <a:rPr lang="kk-KZ" sz="2400" dirty="0" smtClean="0"/>
              <a:t> </a:t>
            </a:r>
            <a:endParaRPr lang="ru-RU" sz="2400" dirty="0"/>
          </a:p>
        </p:txBody>
      </p:sp>
      <p:sp>
        <p:nvSpPr>
          <p:cNvPr id="5" name="Волна 4"/>
          <p:cNvSpPr/>
          <p:nvPr/>
        </p:nvSpPr>
        <p:spPr>
          <a:xfrm>
            <a:off x="1434952" y="692696"/>
            <a:ext cx="5664499" cy="1440160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ДЕНСАУЛЫҚТЫҢ  ДОСТАРЫ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912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Картинки по запросу овощи фрукты фото рам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2" cy="623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олна 1"/>
          <p:cNvSpPr/>
          <p:nvPr/>
        </p:nvSpPr>
        <p:spPr>
          <a:xfrm>
            <a:off x="1907704" y="1340768"/>
            <a:ext cx="5472608" cy="1152128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ДЕНСАУЛЫҚТЫҢ ҚАСТАРЫ</a:t>
            </a:r>
            <a:endParaRPr lang="ru-RU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ьная выноска 2"/>
          <p:cNvSpPr/>
          <p:nvPr/>
        </p:nvSpPr>
        <p:spPr>
          <a:xfrm>
            <a:off x="1331640" y="2348880"/>
            <a:ext cx="5904656" cy="3528392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ДҰРЫС ТАМАҚТАНБАУ</a:t>
            </a:r>
          </a:p>
          <a:p>
            <a:pPr algn="ctr"/>
            <a:r>
              <a:rPr lang="kk-KZ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САЛАҚТЫҚ</a:t>
            </a:r>
          </a:p>
          <a:p>
            <a:pPr algn="ctr"/>
            <a:r>
              <a:rPr lang="kk-KZ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ЖАЛҚАУЛЫҚ</a:t>
            </a:r>
          </a:p>
          <a:p>
            <a:pPr algn="ctr"/>
            <a:r>
              <a:rPr lang="kk-KZ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 ТӘРТІБІН САҚТАМАУ</a:t>
            </a:r>
          </a:p>
          <a:p>
            <a:pPr algn="ctr"/>
            <a:r>
              <a:rPr lang="kk-KZ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АШУШАҢДЫҚ</a:t>
            </a:r>
          </a:p>
          <a:p>
            <a:pPr algn="ctr"/>
            <a:r>
              <a:rPr lang="kk-KZ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ЗИЯНДЫ ӘДЕТТЕР.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147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232</TotalTime>
  <Words>53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Остин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фора</cp:lastModifiedBy>
  <cp:revision>11</cp:revision>
  <cp:lastPrinted>2018-10-26T08:09:30Z</cp:lastPrinted>
  <dcterms:created xsi:type="dcterms:W3CDTF">2018-10-24T11:20:28Z</dcterms:created>
  <dcterms:modified xsi:type="dcterms:W3CDTF">2018-10-26T08:13:57Z</dcterms:modified>
</cp:coreProperties>
</file>