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70" r:id="rId3"/>
    <p:sldId id="27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60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6" d="100"/>
          <a:sy n="86" d="100"/>
        </p:scale>
        <p:origin x="-90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0"/>
          <a:stretch/>
        </p:blipFill>
        <p:spPr bwMode="auto">
          <a:xfrm>
            <a:off x="467544" y="332656"/>
            <a:ext cx="825149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14363" y="2582614"/>
            <a:ext cx="57578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4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кепілі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67674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22" y="332656"/>
            <a:ext cx="8465157" cy="628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1508" y="980728"/>
            <a:ext cx="70567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Сауалнама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Нансыз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ішесің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көкөністерді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жейсің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жемістің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шырынын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ішесің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ішесің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Сен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балықты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көресің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Шайға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қантты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саласың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ба?</a:t>
            </a:r>
            <a:endParaRPr lang="ru-RU" sz="2000" b="1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503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АЙСУЛУ 2018-19\тама0тану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905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0"/>
          <a:stretch/>
        </p:blipFill>
        <p:spPr bwMode="auto">
          <a:xfrm>
            <a:off x="467544" y="332656"/>
            <a:ext cx="825149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2305615"/>
            <a:ext cx="58022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пікірлерін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тыңдай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түсініктерін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кеңейту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АЙСУЛУ 2018-19\тама0тану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14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фора\Desktop\тама0тану\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1" y="260648"/>
            <a:ext cx="847294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74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фора\Desktop\тама0тану\1463619331_slay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3" y="260648"/>
            <a:ext cx="8400933" cy="63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2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фора\Desktop\тама0тану\-10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379"/>
            <a:ext cx="8352928" cy="627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769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овощи фрукты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71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овощи фрукты фото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43" y="315188"/>
            <a:ext cx="828608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6-конечная звезда 1"/>
          <p:cNvSpPr/>
          <p:nvPr/>
        </p:nvSpPr>
        <p:spPr>
          <a:xfrm>
            <a:off x="826884" y="4459647"/>
            <a:ext cx="1944216" cy="180020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Көңілді жүру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6-конечная звезда 2"/>
          <p:cNvSpPr/>
          <p:nvPr/>
        </p:nvSpPr>
        <p:spPr>
          <a:xfrm>
            <a:off x="6084168" y="4528721"/>
            <a:ext cx="2520280" cy="2016224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 ауа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6-конечная звезда 3"/>
          <p:cNvSpPr/>
          <p:nvPr/>
        </p:nvSpPr>
        <p:spPr>
          <a:xfrm>
            <a:off x="5783663" y="1700808"/>
            <a:ext cx="2592288" cy="216024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демалу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6-конечная звезда 5"/>
          <p:cNvSpPr/>
          <p:nvPr/>
        </p:nvSpPr>
        <p:spPr>
          <a:xfrm>
            <a:off x="2627784" y="3933056"/>
            <a:ext cx="2592288" cy="180020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6-конечная звезда 6"/>
          <p:cNvSpPr/>
          <p:nvPr/>
        </p:nvSpPr>
        <p:spPr>
          <a:xfrm>
            <a:off x="3059832" y="1916832"/>
            <a:ext cx="2592288" cy="216024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6-конечная звезда 7"/>
          <p:cNvSpPr/>
          <p:nvPr/>
        </p:nvSpPr>
        <p:spPr>
          <a:xfrm>
            <a:off x="4486393" y="3376593"/>
            <a:ext cx="2592288" cy="216024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Шынығу 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6-конечная звезда 8"/>
          <p:cNvSpPr/>
          <p:nvPr/>
        </p:nvSpPr>
        <p:spPr>
          <a:xfrm>
            <a:off x="899592" y="2600908"/>
            <a:ext cx="2592288" cy="2160240"/>
          </a:xfrm>
          <a:prstGeom prst="star6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Тазалық</a:t>
            </a:r>
            <a:r>
              <a:rPr lang="kk-KZ" sz="2400" dirty="0" smtClean="0"/>
              <a:t> </a:t>
            </a:r>
            <a:endParaRPr lang="ru-RU" sz="2400" dirty="0"/>
          </a:p>
        </p:txBody>
      </p:sp>
      <p:sp>
        <p:nvSpPr>
          <p:cNvPr id="5" name="Волна 4"/>
          <p:cNvSpPr/>
          <p:nvPr/>
        </p:nvSpPr>
        <p:spPr>
          <a:xfrm>
            <a:off x="1434952" y="692696"/>
            <a:ext cx="5664499" cy="1440160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ДЕНСАУЛЫҚТЫҢ  ДОСТАРЫ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912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Картинки по запросу овощи фрукты фото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23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олна 1"/>
          <p:cNvSpPr/>
          <p:nvPr/>
        </p:nvSpPr>
        <p:spPr>
          <a:xfrm>
            <a:off x="1907704" y="1340768"/>
            <a:ext cx="5472608" cy="1152128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ДЕНСАУЛЫҚТЫҢ ҚАСТАРЫ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331640" y="2348880"/>
            <a:ext cx="5904656" cy="3528392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ТАМАҚТАНБАУ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САЛАҚТЫҚ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ЖАЛҚАУЛЫҚ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ТӘРТІБІН САҚТАМАУ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АШУШАҢДЫҚ</a:t>
            </a:r>
          </a:p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 ӘДЕТТЕР.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4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232</TotalTime>
  <Words>53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фора</cp:lastModifiedBy>
  <cp:revision>11</cp:revision>
  <cp:lastPrinted>2018-10-26T08:09:30Z</cp:lastPrinted>
  <dcterms:created xsi:type="dcterms:W3CDTF">2018-10-24T11:20:28Z</dcterms:created>
  <dcterms:modified xsi:type="dcterms:W3CDTF">2018-10-26T08:13:57Z</dcterms:modified>
</cp:coreProperties>
</file>