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1" r:id="rId3"/>
    <p:sldId id="262" r:id="rId4"/>
    <p:sldId id="266" r:id="rId5"/>
    <p:sldId id="267" r:id="rId6"/>
    <p:sldId id="259" r:id="rId7"/>
    <p:sldId id="257" r:id="rId8"/>
    <p:sldId id="260" r:id="rId9"/>
    <p:sldId id="258" r:id="rId10"/>
    <p:sldId id="265" r:id="rId11"/>
    <p:sldId id="264" r:id="rId12"/>
  </p:sldIdLst>
  <p:sldSz cx="9144000" cy="6858000" type="screen4x3"/>
  <p:notesSz cx="6761163" cy="9942513"/>
  <p:defaultTextStyle>
    <a:defPPr>
      <a:defRPr lang="ru-RU"/>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278" autoAdjust="0"/>
    <p:restoredTop sz="94660"/>
  </p:normalViewPr>
  <p:slideViewPr>
    <p:cSldViewPr>
      <p:cViewPr>
        <p:scale>
          <a:sx n="100" d="100"/>
          <a:sy n="100" d="100"/>
        </p:scale>
        <p:origin x="-2394" y="-31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30525" cy="4968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29050" y="0"/>
            <a:ext cx="2930525" cy="496888"/>
          </a:xfrm>
          <a:prstGeom prst="rect">
            <a:avLst/>
          </a:prstGeom>
        </p:spPr>
        <p:txBody>
          <a:bodyPr vert="horz" lIns="91440" tIns="45720" rIns="91440" bIns="45720" rtlCol="0"/>
          <a:lstStyle>
            <a:lvl1pPr algn="r">
              <a:defRPr sz="1200"/>
            </a:lvl1pPr>
          </a:lstStyle>
          <a:p>
            <a:fld id="{89937942-C208-4D6F-801E-22E3270458D2}" type="datetimeFigureOut">
              <a:rPr lang="ru-RU" smtClean="0"/>
              <a:pPr/>
              <a:t>15.08.2022</a:t>
            </a:fld>
            <a:endParaRPr lang="ru-RU"/>
          </a:p>
        </p:txBody>
      </p:sp>
      <p:sp>
        <p:nvSpPr>
          <p:cNvPr id="4" name="Образ слайда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6275" y="4722813"/>
            <a:ext cx="5408613" cy="4473575"/>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29050" y="9444038"/>
            <a:ext cx="2930525" cy="496887"/>
          </a:xfrm>
          <a:prstGeom prst="rect">
            <a:avLst/>
          </a:prstGeom>
        </p:spPr>
        <p:txBody>
          <a:bodyPr vert="horz" lIns="91440" tIns="45720" rIns="91440" bIns="45720" rtlCol="0" anchor="b"/>
          <a:lstStyle>
            <a:lvl1pPr algn="r">
              <a:defRPr sz="1200"/>
            </a:lvl1pPr>
          </a:lstStyle>
          <a:p>
            <a:fld id="{A57BD8B1-6040-4FAB-92E0-6AD5E53AACE5}"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73450086-A62E-4C44-9BB6-EB56EE8BCE96}" type="datetimeFigureOut">
              <a:rPr lang="ru-RU"/>
              <a:pPr>
                <a:defRPr/>
              </a:pPr>
              <a:t>15.08.2022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26F49F3-AD4F-4084-9145-CBE7751D5327}" type="slidenum">
              <a:rPr lang="ru-RU"/>
              <a:pPr>
                <a:defRPr/>
              </a:pPr>
              <a:t>‹#›</a:t>
            </a:fld>
            <a:endParaRPr lang="ru-RU"/>
          </a:p>
        </p:txBody>
      </p:sp>
    </p:spTree>
    <p:extLst>
      <p:ext uri="{BB962C8B-B14F-4D97-AF65-F5344CB8AC3E}">
        <p14:creationId xmlns:p14="http://schemas.microsoft.com/office/powerpoint/2010/main" xmlns="" val="2558466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C6CD6F2F-5035-44A9-84EF-1414B47C9A27}" type="datetimeFigureOut">
              <a:rPr lang="ru-RU"/>
              <a:pPr>
                <a:defRPr/>
              </a:pPr>
              <a:t>15.08.2022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39B8070-D5FD-4F86-88B1-65AF0EA02062}" type="slidenum">
              <a:rPr lang="ru-RU"/>
              <a:pPr>
                <a:defRPr/>
              </a:pPr>
              <a:t>‹#›</a:t>
            </a:fld>
            <a:endParaRPr lang="ru-RU"/>
          </a:p>
        </p:txBody>
      </p:sp>
    </p:spTree>
    <p:extLst>
      <p:ext uri="{BB962C8B-B14F-4D97-AF65-F5344CB8AC3E}">
        <p14:creationId xmlns:p14="http://schemas.microsoft.com/office/powerpoint/2010/main" xmlns="" val="1946606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4910D3EE-2B36-43CF-B2A2-482B57D48A0F}" type="datetimeFigureOut">
              <a:rPr lang="ru-RU"/>
              <a:pPr>
                <a:defRPr/>
              </a:pPr>
              <a:t>15.08.2022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6E58BCE-40F8-45DE-ABB9-7AB907623D24}" type="slidenum">
              <a:rPr lang="ru-RU"/>
              <a:pPr>
                <a:defRPr/>
              </a:pPr>
              <a:t>‹#›</a:t>
            </a:fld>
            <a:endParaRPr lang="ru-RU"/>
          </a:p>
        </p:txBody>
      </p:sp>
    </p:spTree>
    <p:extLst>
      <p:ext uri="{BB962C8B-B14F-4D97-AF65-F5344CB8AC3E}">
        <p14:creationId xmlns:p14="http://schemas.microsoft.com/office/powerpoint/2010/main" xmlns="" val="3978871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65EFFD82-1783-472A-9014-6F5BC4AEBB05}" type="datetimeFigureOut">
              <a:rPr lang="ru-RU"/>
              <a:pPr>
                <a:defRPr/>
              </a:pPr>
              <a:t>15.08.2022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56E1119-909C-482E-B04D-0CBBE110E850}" type="slidenum">
              <a:rPr lang="ru-RU"/>
              <a:pPr>
                <a:defRPr/>
              </a:pPr>
              <a:t>‹#›</a:t>
            </a:fld>
            <a:endParaRPr lang="ru-RU"/>
          </a:p>
        </p:txBody>
      </p:sp>
    </p:spTree>
    <p:extLst>
      <p:ext uri="{BB962C8B-B14F-4D97-AF65-F5344CB8AC3E}">
        <p14:creationId xmlns:p14="http://schemas.microsoft.com/office/powerpoint/2010/main" xmlns="" val="1889231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110D10C0-F5D8-4BEB-A319-450D7C10F9DA}" type="datetimeFigureOut">
              <a:rPr lang="ru-RU"/>
              <a:pPr>
                <a:defRPr/>
              </a:pPr>
              <a:t>15.08.2022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CDE4F01-A9B6-405C-A54E-B745850E1C31}" type="slidenum">
              <a:rPr lang="ru-RU"/>
              <a:pPr>
                <a:defRPr/>
              </a:pPr>
              <a:t>‹#›</a:t>
            </a:fld>
            <a:endParaRPr lang="ru-RU"/>
          </a:p>
        </p:txBody>
      </p:sp>
    </p:spTree>
    <p:extLst>
      <p:ext uri="{BB962C8B-B14F-4D97-AF65-F5344CB8AC3E}">
        <p14:creationId xmlns:p14="http://schemas.microsoft.com/office/powerpoint/2010/main" xmlns="" val="1086690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6C8B86FA-7C08-4194-970F-28B742C708A2}" type="datetimeFigureOut">
              <a:rPr lang="ru-RU"/>
              <a:pPr>
                <a:defRPr/>
              </a:pPr>
              <a:t>15.08.2022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F6F69C2B-1FB4-4DA2-8F6E-3C56413CDD87}" type="slidenum">
              <a:rPr lang="ru-RU"/>
              <a:pPr>
                <a:defRPr/>
              </a:pPr>
              <a:t>‹#›</a:t>
            </a:fld>
            <a:endParaRPr lang="ru-RU"/>
          </a:p>
        </p:txBody>
      </p:sp>
    </p:spTree>
    <p:extLst>
      <p:ext uri="{BB962C8B-B14F-4D97-AF65-F5344CB8AC3E}">
        <p14:creationId xmlns:p14="http://schemas.microsoft.com/office/powerpoint/2010/main" xmlns="" val="2049521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1B4EDBBF-BAC5-47EE-B71A-5586EFDA3C70}" type="datetimeFigureOut">
              <a:rPr lang="ru-RU"/>
              <a:pPr>
                <a:defRPr/>
              </a:pPr>
              <a:t>15.08.2022</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36231C1D-EA48-40A3-ADD5-8C42B4AFCD2E}" type="slidenum">
              <a:rPr lang="ru-RU"/>
              <a:pPr>
                <a:defRPr/>
              </a:pPr>
              <a:t>‹#›</a:t>
            </a:fld>
            <a:endParaRPr lang="ru-RU"/>
          </a:p>
        </p:txBody>
      </p:sp>
    </p:spTree>
    <p:extLst>
      <p:ext uri="{BB962C8B-B14F-4D97-AF65-F5344CB8AC3E}">
        <p14:creationId xmlns:p14="http://schemas.microsoft.com/office/powerpoint/2010/main" xmlns="" val="3560912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26782ACB-490E-485F-9177-3D1D52FA45D3}" type="datetimeFigureOut">
              <a:rPr lang="ru-RU"/>
              <a:pPr>
                <a:defRPr/>
              </a:pPr>
              <a:t>15.08.2022</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2D4BFE61-9267-42A8-BC4D-26309B51FD1F}" type="slidenum">
              <a:rPr lang="ru-RU"/>
              <a:pPr>
                <a:defRPr/>
              </a:pPr>
              <a:t>‹#›</a:t>
            </a:fld>
            <a:endParaRPr lang="ru-RU"/>
          </a:p>
        </p:txBody>
      </p:sp>
    </p:spTree>
    <p:extLst>
      <p:ext uri="{BB962C8B-B14F-4D97-AF65-F5344CB8AC3E}">
        <p14:creationId xmlns:p14="http://schemas.microsoft.com/office/powerpoint/2010/main" xmlns="" val="568875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9241E58C-5C19-40F7-BEFB-B96714C498ED}" type="datetimeFigureOut">
              <a:rPr lang="ru-RU"/>
              <a:pPr>
                <a:defRPr/>
              </a:pPr>
              <a:t>15.08.2022</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211CD971-5F0F-4BEB-8131-9865CE5070F9}" type="slidenum">
              <a:rPr lang="ru-RU"/>
              <a:pPr>
                <a:defRPr/>
              </a:pPr>
              <a:t>‹#›</a:t>
            </a:fld>
            <a:endParaRPr lang="ru-RU"/>
          </a:p>
        </p:txBody>
      </p:sp>
    </p:spTree>
    <p:extLst>
      <p:ext uri="{BB962C8B-B14F-4D97-AF65-F5344CB8AC3E}">
        <p14:creationId xmlns:p14="http://schemas.microsoft.com/office/powerpoint/2010/main" xmlns="" val="3272258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31296E5F-69BD-45F7-B9A4-05CF77A1992D}" type="datetimeFigureOut">
              <a:rPr lang="ru-RU"/>
              <a:pPr>
                <a:defRPr/>
              </a:pPr>
              <a:t>15.08.2022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99BDE158-5920-43C7-89C2-E082CC48FB43}" type="slidenum">
              <a:rPr lang="ru-RU"/>
              <a:pPr>
                <a:defRPr/>
              </a:pPr>
              <a:t>‹#›</a:t>
            </a:fld>
            <a:endParaRPr lang="ru-RU"/>
          </a:p>
        </p:txBody>
      </p:sp>
    </p:spTree>
    <p:extLst>
      <p:ext uri="{BB962C8B-B14F-4D97-AF65-F5344CB8AC3E}">
        <p14:creationId xmlns:p14="http://schemas.microsoft.com/office/powerpoint/2010/main" xmlns="" val="23589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78BF273A-890D-4D2B-BBD8-4DBBBA8DF2B6}" type="datetimeFigureOut">
              <a:rPr lang="ru-RU"/>
              <a:pPr>
                <a:defRPr/>
              </a:pPr>
              <a:t>15.08.2022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F27C95E-7CB6-48C5-9306-028551700A4B}" type="slidenum">
              <a:rPr lang="ru-RU"/>
              <a:pPr>
                <a:defRPr/>
              </a:pPr>
              <a:t>‹#›</a:t>
            </a:fld>
            <a:endParaRPr lang="ru-RU"/>
          </a:p>
        </p:txBody>
      </p:sp>
    </p:spTree>
    <p:extLst>
      <p:ext uri="{BB962C8B-B14F-4D97-AF65-F5344CB8AC3E}">
        <p14:creationId xmlns:p14="http://schemas.microsoft.com/office/powerpoint/2010/main" xmlns="" val="1024262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CBD6FA4C-9BD0-4AEA-AD84-DAB710EBD8A9}" type="datetimeFigureOut">
              <a:rPr lang="ru-RU"/>
              <a:pPr>
                <a:defRPr/>
              </a:pPr>
              <a:t>15.08.2022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383ACAE9-3749-479A-9B85-93183D19D497}"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anose="020F0502020204030204" pitchFamily="34" charset="0"/>
        </a:defRPr>
      </a:lvl2pPr>
      <a:lvl3pPr algn="ctr" rtl="0" eaLnBrk="1" fontAlgn="base" hangingPunct="1">
        <a:spcBef>
          <a:spcPct val="0"/>
        </a:spcBef>
        <a:spcAft>
          <a:spcPct val="0"/>
        </a:spcAft>
        <a:defRPr sz="4400">
          <a:solidFill>
            <a:schemeClr val="tx1"/>
          </a:solidFill>
          <a:latin typeface="Calibri" panose="020F0502020204030204" pitchFamily="34" charset="0"/>
        </a:defRPr>
      </a:lvl3pPr>
      <a:lvl4pPr algn="ctr" rtl="0" eaLnBrk="1" fontAlgn="base" hangingPunct="1">
        <a:spcBef>
          <a:spcPct val="0"/>
        </a:spcBef>
        <a:spcAft>
          <a:spcPct val="0"/>
        </a:spcAft>
        <a:defRPr sz="4400">
          <a:solidFill>
            <a:schemeClr val="tx1"/>
          </a:solidFill>
          <a:latin typeface="Calibri" panose="020F0502020204030204" pitchFamily="34" charset="0"/>
        </a:defRPr>
      </a:lvl4pPr>
      <a:lvl5pPr algn="ctr" rtl="0" eaLnBrk="1" fontAlgn="base" hangingPunct="1">
        <a:spcBef>
          <a:spcPct val="0"/>
        </a:spcBef>
        <a:spcAft>
          <a:spcPct val="0"/>
        </a:spcAft>
        <a:defRPr sz="4400">
          <a:solidFill>
            <a:schemeClr val="tx1"/>
          </a:solidFill>
          <a:latin typeface="Calibri" panose="020F0502020204030204" pitchFamily="34" charset="0"/>
        </a:defRPr>
      </a:lvl5pPr>
      <a:lvl6pPr marL="457200" algn="ctr" rtl="0" eaLnBrk="1" fontAlgn="base" hangingPunct="1">
        <a:spcBef>
          <a:spcPct val="0"/>
        </a:spcBef>
        <a:spcAft>
          <a:spcPct val="0"/>
        </a:spcAft>
        <a:defRPr sz="4400">
          <a:solidFill>
            <a:schemeClr val="tx1"/>
          </a:solidFill>
          <a:latin typeface="Calibri" panose="020F0502020204030204" pitchFamily="34" charset="0"/>
        </a:defRPr>
      </a:lvl6pPr>
      <a:lvl7pPr marL="914400" algn="ctr" rtl="0" eaLnBrk="1" fontAlgn="base" hangingPunct="1">
        <a:spcBef>
          <a:spcPct val="0"/>
        </a:spcBef>
        <a:spcAft>
          <a:spcPct val="0"/>
        </a:spcAft>
        <a:defRPr sz="4400">
          <a:solidFill>
            <a:schemeClr val="tx1"/>
          </a:solidFill>
          <a:latin typeface="Calibri" panose="020F0502020204030204" pitchFamily="34" charset="0"/>
        </a:defRPr>
      </a:lvl7pPr>
      <a:lvl8pPr marL="1371600" algn="ctr" rtl="0" eaLnBrk="1" fontAlgn="base" hangingPunct="1">
        <a:spcBef>
          <a:spcPct val="0"/>
        </a:spcBef>
        <a:spcAft>
          <a:spcPct val="0"/>
        </a:spcAft>
        <a:defRPr sz="4400">
          <a:solidFill>
            <a:schemeClr val="tx1"/>
          </a:solidFill>
          <a:latin typeface="Calibri" panose="020F0502020204030204" pitchFamily="34" charset="0"/>
        </a:defRPr>
      </a:lvl8pPr>
      <a:lvl9pPr marL="1828800" algn="ctr" rtl="0" eaLnBrk="1" fontAlgn="base" hangingPunct="1">
        <a:spcBef>
          <a:spcPct val="0"/>
        </a:spcBef>
        <a:spcAft>
          <a:spcPct val="0"/>
        </a:spcAft>
        <a:defRPr sz="4400">
          <a:solidFill>
            <a:schemeClr val="tx1"/>
          </a:solidFill>
          <a:latin typeface="Calibri" panose="020F050202020403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700213"/>
            <a:ext cx="9144000" cy="3097212"/>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sz="3600" b="1" dirty="0" smtClean="0">
                <a:latin typeface="Times New Roman" pitchFamily="18" charset="0"/>
                <a:cs typeface="Times New Roman" pitchFamily="18" charset="0"/>
              </a:rPr>
              <a:t>МЕКТЕП ПАРЛАМЕНТІ </a:t>
            </a:r>
          </a:p>
        </p:txBody>
      </p:sp>
      <p:sp>
        <p:nvSpPr>
          <p:cNvPr id="43" name="Прямоугольник 42"/>
          <p:cNvSpPr/>
          <p:nvPr/>
        </p:nvSpPr>
        <p:spPr>
          <a:xfrm>
            <a:off x="0" y="-26988"/>
            <a:ext cx="9144000" cy="431801"/>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kk-KZ" sz="2000" b="1" dirty="0" smtClean="0">
                <a:solidFill>
                  <a:srgbClr val="0070C0"/>
                </a:solidFill>
                <a:latin typeface="Times New Roman" pitchFamily="18" charset="0"/>
                <a:cs typeface="Times New Roman" pitchFamily="18" charset="0"/>
              </a:rPr>
              <a:t>Ә.Бөкейхан атындағы тірек мектебі (РО) жанындағы интернаты КММ</a:t>
            </a:r>
            <a:endParaRPr lang="ru-RU" sz="2000" b="1" dirty="0">
              <a:solidFill>
                <a:srgbClr val="0070C0"/>
              </a:solidFill>
              <a:latin typeface="Times New Roman" pitchFamily="18" charset="0"/>
              <a:cs typeface="Times New Roman" pitchFamily="18" charset="0"/>
            </a:endParaRPr>
          </a:p>
        </p:txBody>
      </p:sp>
      <p:pic>
        <p:nvPicPr>
          <p:cNvPr id="2052" name="Picture 8" descr="E:\copy\СТЭЛЛА\НУЖНОЕ\ЛОГО-МОН (последний).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708400" y="373063"/>
            <a:ext cx="1309688" cy="13065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53" name="Picture 2" descr="C:\Users\Пользователь\Desktop\unnamed.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60775" y="4797425"/>
            <a:ext cx="2041525" cy="2041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0" y="0"/>
            <a:ext cx="9144000" cy="43180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kk-KZ" sz="2800" dirty="0" smtClean="0"/>
              <a:t>Парламенттің жобалық қызметінің бағыттары: </a:t>
            </a:r>
            <a:endParaRPr lang="ru-RU" sz="2800" b="1" dirty="0">
              <a:solidFill>
                <a:schemeClr val="bg1"/>
              </a:solidFill>
              <a:latin typeface="Arial Narrow" pitchFamily="34" charset="0"/>
            </a:endParaRPr>
          </a:p>
        </p:txBody>
      </p:sp>
      <p:pic>
        <p:nvPicPr>
          <p:cNvPr id="6161" name="Picture 3" descr="C:\Users\Пользователь\Desktop\images.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6050" y="658813"/>
            <a:ext cx="2151063" cy="1076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4" name="TextBox 23"/>
          <p:cNvSpPr txBox="1"/>
          <p:nvPr/>
        </p:nvSpPr>
        <p:spPr>
          <a:xfrm>
            <a:off x="1643042" y="1857364"/>
            <a:ext cx="6286544" cy="4801314"/>
          </a:xfrm>
          <a:prstGeom prst="rect">
            <a:avLst/>
          </a:prstGeom>
          <a:noFill/>
        </p:spPr>
        <p:txBody>
          <a:bodyPr wrap="square" rtlCol="0">
            <a:spAutoFit/>
          </a:bodyPr>
          <a:lstStyle/>
          <a:p>
            <a:r>
              <a:rPr lang="kk-KZ" dirty="0" smtClean="0">
                <a:solidFill>
                  <a:srgbClr val="FF0000"/>
                </a:solidFill>
                <a:latin typeface="Times New Roman" pitchFamily="18" charset="0"/>
                <a:cs typeface="Times New Roman" pitchFamily="18" charset="0"/>
              </a:rPr>
              <a:t/>
            </a:r>
            <a:br>
              <a:rPr lang="kk-KZ" dirty="0" smtClean="0">
                <a:solidFill>
                  <a:srgbClr val="FF0000"/>
                </a:solidFill>
                <a:latin typeface="Times New Roman" pitchFamily="18" charset="0"/>
                <a:cs typeface="Times New Roman" pitchFamily="18" charset="0"/>
              </a:rPr>
            </a:br>
            <a:r>
              <a:rPr lang="kk-KZ" sz="2400" dirty="0" smtClean="0">
                <a:solidFill>
                  <a:srgbClr val="FF0000"/>
                </a:solidFill>
                <a:latin typeface="Times New Roman" pitchFamily="18" charset="0"/>
                <a:cs typeface="Times New Roman" pitchFamily="18" charset="0"/>
              </a:rPr>
              <a:t>   </a:t>
            </a:r>
            <a:r>
              <a:rPr lang="kk-KZ" sz="2400" dirty="0" smtClean="0">
                <a:solidFill>
                  <a:srgbClr val="002060"/>
                </a:solidFill>
                <a:latin typeface="Times New Roman" pitchFamily="18" charset="0"/>
                <a:cs typeface="Times New Roman" pitchFamily="18" charset="0"/>
              </a:rPr>
              <a:t>Экологиялық, еріктілік, өлкетану, туристік, зияткерлік, экономикалық, спорттық, дебаттық, этномәдени, көркем-эстетикалық, музыкалық және басқа да шығармашылық жобалар.</a:t>
            </a:r>
          </a:p>
          <a:p>
            <a:r>
              <a:rPr lang="kk-KZ" sz="2400" dirty="0" smtClean="0">
                <a:solidFill>
                  <a:srgbClr val="002060"/>
                </a:solidFill>
                <a:latin typeface="Times New Roman" pitchFamily="18" charset="0"/>
                <a:cs typeface="Times New Roman" pitchFamily="18" charset="0"/>
              </a:rPr>
              <a:t>   Әр жобаға түрлі іс-шаралар, жарыстар, акциялар, флешмобтар, экскурсиялар, жорықтар, турнирлер және т. б. кіреді.</a:t>
            </a:r>
            <a:endParaRPr lang="ru-RU" sz="2400" dirty="0" smtClean="0">
              <a:solidFill>
                <a:srgbClr val="002060"/>
              </a:solidFill>
              <a:latin typeface="Times New Roman" pitchFamily="18" charset="0"/>
              <a:cs typeface="Times New Roman" pitchFamily="18" charset="0"/>
            </a:endParaRPr>
          </a:p>
          <a:p>
            <a:r>
              <a:rPr lang="kk-KZ" sz="2400" dirty="0" smtClean="0">
                <a:solidFill>
                  <a:srgbClr val="002060"/>
                </a:solidFill>
                <a:latin typeface="Times New Roman" pitchFamily="18" charset="0"/>
                <a:cs typeface="Times New Roman" pitchFamily="18" charset="0"/>
              </a:rPr>
              <a:t>Парламент Президентінің сайлауы жылына 1 рет қыркүйек айында өткізіледі.</a:t>
            </a:r>
            <a:endParaRPr lang="ru-RU" sz="2400" dirty="0" smtClean="0">
              <a:solidFill>
                <a:srgbClr val="002060"/>
              </a:solidFill>
              <a:latin typeface="Times New Roman" pitchFamily="18" charset="0"/>
              <a:cs typeface="Times New Roman" pitchFamily="18" charset="0"/>
            </a:endParaRPr>
          </a:p>
          <a:p>
            <a:endParaRPr lang="ru-RU" sz="2400" dirty="0" smtClean="0">
              <a:solidFill>
                <a:srgbClr val="FF0000"/>
              </a:solidFill>
              <a:latin typeface="Times New Roman" pitchFamily="18" charset="0"/>
              <a:cs typeface="Times New Roman" pitchFamily="18" charset="0"/>
            </a:endParaRPr>
          </a:p>
          <a:p>
            <a:endParaRPr lang="ru-RU"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Прямоугольник 14"/>
          <p:cNvSpPr>
            <a:spLocks noChangeArrowheads="1"/>
          </p:cNvSpPr>
          <p:nvPr/>
        </p:nvSpPr>
        <p:spPr bwMode="auto">
          <a:xfrm>
            <a:off x="1943100" y="1181100"/>
            <a:ext cx="5221288" cy="523220"/>
          </a:xfrm>
          <a:prstGeom prst="rect">
            <a:avLst/>
          </a:prstGeom>
          <a:solidFill>
            <a:srgbClr val="99CCFF"/>
          </a:solidFill>
          <a:ln w="9525">
            <a:solidFill>
              <a:schemeClr val="bg1"/>
            </a:solidFill>
            <a:miter lim="800000"/>
            <a:headEnd/>
            <a:tailEnd/>
          </a:ln>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0"/>
              </a:spcBef>
              <a:buClrTx/>
              <a:buSzTx/>
              <a:buFontTx/>
              <a:buNone/>
            </a:pPr>
            <a:r>
              <a:rPr lang="kk-KZ" sz="2800" b="1" dirty="0" smtClean="0">
                <a:solidFill>
                  <a:srgbClr val="C00000"/>
                </a:solidFill>
                <a:latin typeface="Times New Roman" pitchFamily="18" charset="0"/>
                <a:cs typeface="Times New Roman" pitchFamily="18" charset="0"/>
              </a:rPr>
              <a:t>КҮТІЛЕТІН НӘТИЖЕЛЕР</a:t>
            </a:r>
            <a:endParaRPr lang="ru-RU" altLang="ru-RU" sz="2800" b="1" dirty="0">
              <a:solidFill>
                <a:srgbClr val="C00000"/>
              </a:solidFill>
              <a:latin typeface="Times New Roman" pitchFamily="18" charset="0"/>
              <a:cs typeface="Times New Roman" pitchFamily="18" charset="0"/>
            </a:endParaRPr>
          </a:p>
        </p:txBody>
      </p:sp>
      <p:pic>
        <p:nvPicPr>
          <p:cNvPr id="13315" name="Picture 7" descr="C:\Documents and Settings\Adminkz\Рабочий стол\самоуправление 2021\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7950" y="333375"/>
            <a:ext cx="2057400" cy="2219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Прямоугольник 1"/>
          <p:cNvSpPr/>
          <p:nvPr/>
        </p:nvSpPr>
        <p:spPr>
          <a:xfrm>
            <a:off x="1081088" y="2708275"/>
            <a:ext cx="6480175" cy="2277547"/>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285750" indent="-285750" algn="just" eaLnBrk="1" hangingPunct="1">
              <a:buFont typeface="Wingdings" panose="05000000000000000000" pitchFamily="2" charset="2"/>
              <a:buChar char="v"/>
              <a:defRPr/>
            </a:pPr>
            <a:r>
              <a:rPr lang="kk-KZ" sz="1600" dirty="0" smtClean="0">
                <a:solidFill>
                  <a:srgbClr val="002060"/>
                </a:solidFill>
                <a:latin typeface="Times New Roman" pitchFamily="18" charset="0"/>
                <a:cs typeface="Times New Roman" pitchFamily="18" charset="0"/>
              </a:rPr>
              <a:t>адал, мейірімді және белсенді тұлғалардың тәрбиелі жас ұрпағы</a:t>
            </a:r>
          </a:p>
          <a:p>
            <a:pPr marL="285750" indent="-285750" algn="just" eaLnBrk="1" hangingPunct="1">
              <a:buFont typeface="Wingdings" panose="05000000000000000000" pitchFamily="2" charset="2"/>
              <a:buChar char="v"/>
              <a:defRPr/>
            </a:pPr>
            <a:r>
              <a:rPr lang="kk-KZ" sz="1600" dirty="0" smtClean="0">
                <a:solidFill>
                  <a:srgbClr val="002060"/>
                </a:solidFill>
                <a:latin typeface="Times New Roman" pitchFamily="18" charset="0"/>
                <a:cs typeface="Times New Roman" pitchFamily="18" charset="0"/>
              </a:rPr>
              <a:t>қоғамдық (балалар мен жастар) сананы трансформациялау мен жаңғыртуда оқушылар мен студенттердің өзін-өзі басқару органдарының мәртебесі мен рөлін арттыру</a:t>
            </a:r>
          </a:p>
          <a:p>
            <a:pPr marL="285750" indent="-285750" algn="just" eaLnBrk="1" hangingPunct="1">
              <a:buFont typeface="Wingdings" panose="05000000000000000000" pitchFamily="2" charset="2"/>
              <a:buChar char="v"/>
              <a:defRPr/>
            </a:pPr>
            <a:r>
              <a:rPr lang="kk-KZ" sz="1600" dirty="0" smtClean="0">
                <a:solidFill>
                  <a:srgbClr val="002060"/>
                </a:solidFill>
                <a:latin typeface="Times New Roman" pitchFamily="18" charset="0"/>
                <a:cs typeface="Times New Roman" pitchFamily="18" charset="0"/>
              </a:rPr>
              <a:t>білім алушыларды қызығушылықтары бойынша жобалық қызметке тарту</a:t>
            </a:r>
          </a:p>
          <a:p>
            <a:pPr marL="285750" indent="-285750" algn="just" eaLnBrk="1" hangingPunct="1">
              <a:buFont typeface="Wingdings" panose="05000000000000000000" pitchFamily="2" charset="2"/>
              <a:buChar char="v"/>
              <a:defRPr/>
            </a:pPr>
            <a:r>
              <a:rPr lang="kk-KZ" sz="1600" dirty="0" smtClean="0">
                <a:solidFill>
                  <a:srgbClr val="002060"/>
                </a:solidFill>
                <a:latin typeface="Times New Roman" pitchFamily="18" charset="0"/>
                <a:cs typeface="Times New Roman" pitchFamily="18" charset="0"/>
              </a:rPr>
              <a:t>барлық деңгейлердегі бюджеттерден тұрақты және жүйелі қаржыландыру</a:t>
            </a:r>
            <a:endParaRPr lang="ru-RU" sz="1600" dirty="0" smtClean="0">
              <a:solidFill>
                <a:srgbClr val="002060"/>
              </a:solidFill>
              <a:latin typeface="Times New Roman" pitchFamily="18" charset="0"/>
              <a:cs typeface="Times New Roman" pitchFamily="18" charset="0"/>
            </a:endParaRPr>
          </a:p>
          <a:p>
            <a:pPr marL="285750" indent="-285750" algn="just" eaLnBrk="1" hangingPunct="1">
              <a:buFont typeface="Wingdings" panose="05000000000000000000" pitchFamily="2" charset="2"/>
              <a:buChar char="v"/>
              <a:defRPr/>
            </a:pPr>
            <a:endParaRPr lang="ru-RU" sz="14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xmlns="" val="510808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Прямоугольник 19"/>
          <p:cNvSpPr/>
          <p:nvPr/>
        </p:nvSpPr>
        <p:spPr>
          <a:xfrm>
            <a:off x="1500166" y="357166"/>
            <a:ext cx="6192837" cy="769441"/>
          </a:xfrm>
          <a:prstGeom prst="rect">
            <a:avLst/>
          </a:prstGeom>
          <a:solidFill>
            <a:srgbClr val="0070C0"/>
          </a:solidFill>
          <a:ln>
            <a:solidFill>
              <a:schemeClr val="accent1"/>
            </a:solidFill>
          </a:ln>
        </p:spPr>
        <p:txBody>
          <a:bodyPr>
            <a:spAutoFit/>
          </a:bodyPr>
          <a:lstStyle/>
          <a:p>
            <a:pPr algn="ctr" eaLnBrk="1" hangingPunct="1">
              <a:defRPr/>
            </a:pPr>
            <a:r>
              <a:rPr lang="ru-RU" sz="2200" b="1" dirty="0" smtClean="0">
                <a:solidFill>
                  <a:schemeClr val="bg1"/>
                </a:solidFill>
                <a:latin typeface="Century Gothic" panose="020B0502020202020204" pitchFamily="34" charset="0"/>
              </a:rPr>
              <a:t>ҚАЖЕТТІЛІКТІҢ НЕГІЗДЕМЕСІ</a:t>
            </a:r>
          </a:p>
          <a:p>
            <a:pPr algn="ctr" eaLnBrk="1" hangingPunct="1">
              <a:defRPr/>
            </a:pPr>
            <a:r>
              <a:rPr lang="ru-RU" sz="2200" b="1" dirty="0" smtClean="0">
                <a:solidFill>
                  <a:schemeClr val="bg1"/>
                </a:solidFill>
                <a:latin typeface="Century Gothic" panose="020B0502020202020204" pitchFamily="34" charset="0"/>
              </a:rPr>
              <a:t> </a:t>
            </a:r>
            <a:endParaRPr lang="ru-RU" sz="2200" b="1" dirty="0">
              <a:solidFill>
                <a:schemeClr val="bg1"/>
              </a:solidFill>
              <a:latin typeface="Century Gothic" panose="020B0502020202020204" pitchFamily="34" charset="0"/>
            </a:endParaRPr>
          </a:p>
        </p:txBody>
      </p:sp>
      <p:sp>
        <p:nvSpPr>
          <p:cNvPr id="23" name="Прямоугольник 22"/>
          <p:cNvSpPr/>
          <p:nvPr/>
        </p:nvSpPr>
        <p:spPr>
          <a:xfrm>
            <a:off x="214282" y="1785926"/>
            <a:ext cx="4249738" cy="1815882"/>
          </a:xfrm>
          <a:prstGeom prst="rect">
            <a:avLst/>
          </a:prstGeom>
          <a:solidFill>
            <a:srgbClr val="0070C0"/>
          </a:solidFill>
          <a:ln>
            <a:solidFill>
              <a:schemeClr val="accent1"/>
            </a:solidFill>
          </a:ln>
        </p:spPr>
        <p:txBody>
          <a:bodyPr>
            <a:spAutoFit/>
          </a:bodyPr>
          <a:lstStyle/>
          <a:p>
            <a:pPr algn="ctr" eaLnBrk="1" hangingPunct="1">
              <a:defRPr/>
            </a:pPr>
            <a:endParaRPr lang="en-US" sz="1600" dirty="0">
              <a:solidFill>
                <a:srgbClr val="002060"/>
              </a:solidFill>
              <a:latin typeface="Century Gothic" panose="020B0502020202020204" pitchFamily="34" charset="0"/>
              <a:cs typeface="+mn-cs"/>
            </a:endParaRPr>
          </a:p>
          <a:p>
            <a:pPr algn="ctr" eaLnBrk="1" hangingPunct="1">
              <a:defRPr/>
            </a:pPr>
            <a:r>
              <a:rPr lang="kk-KZ" sz="1600" dirty="0" smtClean="0">
                <a:solidFill>
                  <a:schemeClr val="bg1"/>
                </a:solidFill>
                <a:latin typeface="Times New Roman" pitchFamily="18" charset="0"/>
                <a:cs typeface="Times New Roman" pitchFamily="18" charset="0"/>
              </a:rPr>
              <a:t>құқықтық мемлекет жағдайында шығармашыл, бастамашыл, өзі және қоғам үшін пайдалы әрекет ете алатын еркін, жауапты тұлғаны, мәдениетті адамды </a:t>
            </a:r>
            <a:r>
              <a:rPr lang="kk-KZ" sz="1600" b="1" dirty="0" smtClean="0">
                <a:solidFill>
                  <a:schemeClr val="bg1"/>
                </a:solidFill>
                <a:latin typeface="Times New Roman" pitchFamily="18" charset="0"/>
                <a:cs typeface="Times New Roman" pitchFamily="18" charset="0"/>
              </a:rPr>
              <a:t>тәрбиелеу</a:t>
            </a:r>
            <a:endParaRPr lang="en-US" sz="1600" b="1" dirty="0" smtClean="0">
              <a:solidFill>
                <a:schemeClr val="bg1"/>
              </a:solidFill>
              <a:latin typeface="Times New Roman" pitchFamily="18" charset="0"/>
              <a:cs typeface="Times New Roman" pitchFamily="18" charset="0"/>
            </a:endParaRPr>
          </a:p>
          <a:p>
            <a:pPr algn="ctr" eaLnBrk="1" hangingPunct="1">
              <a:defRPr/>
            </a:pPr>
            <a:endParaRPr lang="en-US" sz="1600" dirty="0">
              <a:solidFill>
                <a:schemeClr val="bg1"/>
              </a:solidFill>
              <a:latin typeface="Century Gothic" panose="020B0502020202020204" pitchFamily="34" charset="0"/>
              <a:cs typeface="+mn-cs"/>
            </a:endParaRPr>
          </a:p>
        </p:txBody>
      </p:sp>
      <p:sp>
        <p:nvSpPr>
          <p:cNvPr id="24" name="Прямоугольник 23"/>
          <p:cNvSpPr/>
          <p:nvPr/>
        </p:nvSpPr>
        <p:spPr>
          <a:xfrm>
            <a:off x="4857752" y="1785926"/>
            <a:ext cx="3936998" cy="1569660"/>
          </a:xfrm>
          <a:prstGeom prst="rect">
            <a:avLst/>
          </a:prstGeom>
          <a:solidFill>
            <a:srgbClr val="0070C0"/>
          </a:solidFill>
          <a:ln>
            <a:solidFill>
              <a:schemeClr val="accent1"/>
            </a:solidFill>
          </a:ln>
        </p:spPr>
        <p:txBody>
          <a:bodyPr wrap="square">
            <a:spAutoFit/>
          </a:bodyPr>
          <a:lstStyle/>
          <a:p>
            <a:pPr algn="ctr" eaLnBrk="1" hangingPunct="1">
              <a:defRPr/>
            </a:pPr>
            <a:r>
              <a:rPr lang="ru-RU" sz="1600" dirty="0" err="1" smtClean="0">
                <a:solidFill>
                  <a:schemeClr val="bg1"/>
                </a:solidFill>
                <a:latin typeface="Times New Roman" pitchFamily="18" charset="0"/>
                <a:cs typeface="Times New Roman" pitchFamily="18" charset="0"/>
              </a:rPr>
              <a:t>балалар</a:t>
            </a:r>
            <a:r>
              <a:rPr lang="ru-RU" sz="1600" dirty="0" smtClean="0">
                <a:solidFill>
                  <a:schemeClr val="bg1"/>
                </a:solidFill>
                <a:latin typeface="Times New Roman" pitchFamily="18" charset="0"/>
                <a:cs typeface="Times New Roman" pitchFamily="18" charset="0"/>
              </a:rPr>
              <a:t> мен </a:t>
            </a:r>
            <a:r>
              <a:rPr lang="ru-RU" sz="1600" dirty="0" err="1" smtClean="0">
                <a:solidFill>
                  <a:schemeClr val="bg1"/>
                </a:solidFill>
                <a:latin typeface="Times New Roman" pitchFamily="18" charset="0"/>
                <a:cs typeface="Times New Roman" pitchFamily="18" charset="0"/>
              </a:rPr>
              <a:t>жастардың табысты</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әлеуметтенуі мен</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өзін-өзі тиімді</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жүзеге асыруы</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үшін жағдай жасау</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сондай-ақ білім</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алушылардың туындайтын</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проблемаларды</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өз бетінше</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шешуі</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үшін мүмкіндіктер жасау</a:t>
            </a:r>
            <a:endParaRPr lang="ru-RU" sz="1600" dirty="0" smtClean="0">
              <a:solidFill>
                <a:schemeClr val="bg1"/>
              </a:solidFill>
              <a:latin typeface="Times New Roman" pitchFamily="18" charset="0"/>
              <a:cs typeface="Times New Roman" pitchFamily="18" charset="0"/>
            </a:endParaRPr>
          </a:p>
        </p:txBody>
      </p:sp>
      <p:sp>
        <p:nvSpPr>
          <p:cNvPr id="27" name="Прямоугольник 26"/>
          <p:cNvSpPr/>
          <p:nvPr/>
        </p:nvSpPr>
        <p:spPr>
          <a:xfrm>
            <a:off x="1057275" y="4616450"/>
            <a:ext cx="7737475" cy="1077218"/>
          </a:xfrm>
          <a:prstGeom prst="rect">
            <a:avLst/>
          </a:prstGeom>
          <a:solidFill>
            <a:srgbClr val="0070C0"/>
          </a:solidFill>
          <a:ln>
            <a:solidFill>
              <a:schemeClr val="accent1"/>
            </a:solidFill>
          </a:ln>
        </p:spPr>
        <p:txBody>
          <a:bodyPr>
            <a:spAutoFit/>
          </a:bodyPr>
          <a:lstStyle/>
          <a:p>
            <a:pPr algn="just">
              <a:defRPr/>
            </a:pPr>
            <a:r>
              <a:rPr lang="kk-KZ" sz="1600" dirty="0" smtClean="0">
                <a:solidFill>
                  <a:schemeClr val="bg1"/>
                </a:solidFill>
                <a:latin typeface="Century Gothic" panose="020B0502020202020204" pitchFamily="34" charset="0"/>
              </a:rPr>
              <a:t>Қазақстан Республикасында білім беруді және ғылымды дамытудың 2020-2025 жылдарға арналған мемлекеттік бағдарламасын іске асыру жөніндегі іс-шаралар жоспарының  </a:t>
            </a:r>
            <a:r>
              <a:rPr lang="kk-KZ" sz="1600" b="1" dirty="0" smtClean="0">
                <a:solidFill>
                  <a:schemeClr val="bg1"/>
                </a:solidFill>
                <a:latin typeface="Century Gothic" panose="020B0502020202020204" pitchFamily="34" charset="0"/>
              </a:rPr>
              <a:t>35-тармағы</a:t>
            </a:r>
            <a:endParaRPr lang="en-US" sz="1600" b="1" dirty="0" smtClean="0">
              <a:solidFill>
                <a:schemeClr val="bg1"/>
              </a:solidFill>
              <a:latin typeface="Century Gothic" panose="020B0502020202020204" pitchFamily="34" charset="0"/>
            </a:endParaRPr>
          </a:p>
          <a:p>
            <a:pPr algn="just">
              <a:defRPr/>
            </a:pPr>
            <a:endParaRPr lang="en-US" sz="1600" dirty="0">
              <a:solidFill>
                <a:schemeClr val="bg1"/>
              </a:solidFill>
              <a:latin typeface="Century Gothic" panose="020B0502020202020204" pitchFamily="34" charset="0"/>
              <a:cs typeface="+mn-cs"/>
            </a:endParaRPr>
          </a:p>
        </p:txBody>
      </p:sp>
      <p:pic>
        <p:nvPicPr>
          <p:cNvPr id="44" name="Рисунок 43"/>
          <p:cNvPicPr>
            <a:picLocks noChangeAspect="1"/>
          </p:cNvPicPr>
          <p:nvPr/>
        </p:nvPicPr>
        <p:blipFill rotWithShape="1">
          <a:blip r:embed="rId2" cstate="print">
            <a:clrChange>
              <a:clrFrom>
                <a:srgbClr val="000000">
                  <a:alpha val="0"/>
                </a:srgbClr>
              </a:clrFrom>
              <a:clrTo>
                <a:srgbClr val="000000">
                  <a:alpha val="0"/>
                </a:srgbClr>
              </a:clrTo>
            </a:clrChange>
            <a:duotone>
              <a:schemeClr val="accent1">
                <a:shade val="45000"/>
                <a:satMod val="135000"/>
              </a:schemeClr>
              <a:prstClr val="white"/>
            </a:duotone>
            <a:extLst/>
          </a:blip>
          <a:srcRect l="63434" t="8627" r="3537" b="62519"/>
          <a:stretch/>
        </p:blipFill>
        <p:spPr>
          <a:xfrm rot="2559121">
            <a:off x="5854581" y="969013"/>
            <a:ext cx="827858" cy="735196"/>
          </a:xfrm>
          <a:prstGeom prst="rect">
            <a:avLst/>
          </a:prstGeom>
        </p:spPr>
      </p:pic>
      <p:pic>
        <p:nvPicPr>
          <p:cNvPr id="45" name="Рисунок 44"/>
          <p:cNvPicPr>
            <a:picLocks noChangeAspect="1"/>
          </p:cNvPicPr>
          <p:nvPr/>
        </p:nvPicPr>
        <p:blipFill rotWithShape="1">
          <a:blip r:embed="rId2" cstate="print">
            <a:clrChange>
              <a:clrFrom>
                <a:srgbClr val="000000">
                  <a:alpha val="0"/>
                </a:srgbClr>
              </a:clrFrom>
              <a:clrTo>
                <a:srgbClr val="000000">
                  <a:alpha val="0"/>
                </a:srgbClr>
              </a:clrTo>
            </a:clrChange>
            <a:duotone>
              <a:schemeClr val="accent1">
                <a:shade val="45000"/>
                <a:satMod val="135000"/>
              </a:schemeClr>
              <a:prstClr val="white"/>
            </a:duotone>
            <a:extLst/>
          </a:blip>
          <a:srcRect l="63434" t="8627" r="3537" b="62519"/>
          <a:stretch/>
        </p:blipFill>
        <p:spPr>
          <a:xfrm rot="7192667" flipV="1">
            <a:off x="2386027" y="964682"/>
            <a:ext cx="716918" cy="810465"/>
          </a:xfrm>
          <a:prstGeom prst="rect">
            <a:avLst/>
          </a:prstGeom>
        </p:spPr>
      </p:pic>
      <p:pic>
        <p:nvPicPr>
          <p:cNvPr id="7177" name="Рисунок 5127"/>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525" y="5019675"/>
            <a:ext cx="1082675" cy="995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8" name="Прямоугольник 27"/>
          <p:cNvSpPr/>
          <p:nvPr/>
        </p:nvSpPr>
        <p:spPr>
          <a:xfrm>
            <a:off x="1928794" y="3857628"/>
            <a:ext cx="5862637" cy="431800"/>
          </a:xfrm>
          <a:prstGeom prst="rect">
            <a:avLst/>
          </a:prstGeom>
          <a:solidFill>
            <a:srgbClr val="0070C0"/>
          </a:solidFill>
          <a:ln>
            <a:solidFill>
              <a:schemeClr val="accent1"/>
            </a:solidFill>
          </a:ln>
        </p:spPr>
        <p:txBody>
          <a:bodyPr>
            <a:spAutoFit/>
          </a:bodyPr>
          <a:lstStyle/>
          <a:p>
            <a:pPr lvl="1" algn="ctr" eaLnBrk="1" hangingPunct="1">
              <a:defRPr/>
            </a:pPr>
            <a:r>
              <a:rPr lang="ru-RU" sz="2200" b="1" dirty="0" smtClean="0">
                <a:solidFill>
                  <a:schemeClr val="bg1"/>
                </a:solidFill>
                <a:latin typeface="Times New Roman" pitchFamily="18" charset="0"/>
                <a:cs typeface="Times New Roman" pitchFamily="18" charset="0"/>
              </a:rPr>
              <a:t>ІСКЕ АСЫРУДАҒЫ НЕГІЗДЕМЕ</a:t>
            </a:r>
          </a:p>
        </p:txBody>
      </p:sp>
      <p:sp>
        <p:nvSpPr>
          <p:cNvPr id="12" name="Прямоугольник 11"/>
          <p:cNvSpPr/>
          <p:nvPr/>
        </p:nvSpPr>
        <p:spPr>
          <a:xfrm>
            <a:off x="1057275" y="5557839"/>
            <a:ext cx="7737475" cy="1323439"/>
          </a:xfrm>
          <a:prstGeom prst="rect">
            <a:avLst/>
          </a:prstGeom>
          <a:solidFill>
            <a:srgbClr val="0070C0"/>
          </a:solidFill>
          <a:ln>
            <a:solidFill>
              <a:schemeClr val="accent1"/>
            </a:solidFill>
          </a:ln>
        </p:spPr>
        <p:txBody>
          <a:bodyPr wrap="square">
            <a:spAutoFit/>
          </a:bodyPr>
          <a:lstStyle/>
          <a:p>
            <a:pPr algn="just">
              <a:defRPr/>
            </a:pPr>
            <a:r>
              <a:rPr lang="ru-RU" sz="1600" dirty="0" err="1" smtClean="0">
                <a:solidFill>
                  <a:schemeClr val="bg1"/>
                </a:solidFill>
                <a:latin typeface="Century Gothic" panose="020B0502020202020204" pitchFamily="34" charset="0"/>
              </a:rPr>
              <a:t>Мектептерде</a:t>
            </a:r>
            <a:r>
              <a:rPr lang="ru-RU" sz="1600" dirty="0" smtClean="0">
                <a:solidFill>
                  <a:schemeClr val="bg1"/>
                </a:solidFill>
                <a:latin typeface="Century Gothic" panose="020B0502020202020204" pitchFamily="34" charset="0"/>
              </a:rPr>
              <a:t>, </a:t>
            </a:r>
            <a:r>
              <a:rPr lang="ru-RU" sz="1600" dirty="0" err="1" smtClean="0">
                <a:solidFill>
                  <a:schemeClr val="bg1"/>
                </a:solidFill>
                <a:latin typeface="Century Gothic" panose="020B0502020202020204" pitchFamily="34" charset="0"/>
              </a:rPr>
              <a:t>колледждерде</a:t>
            </a:r>
            <a:r>
              <a:rPr lang="ru-RU" sz="1600" dirty="0" smtClean="0">
                <a:solidFill>
                  <a:schemeClr val="bg1"/>
                </a:solidFill>
                <a:latin typeface="Century Gothic" panose="020B0502020202020204" pitchFamily="34" charset="0"/>
              </a:rPr>
              <a:t> </a:t>
            </a:r>
            <a:r>
              <a:rPr lang="ru-RU" sz="1600" dirty="0" err="1" smtClean="0">
                <a:solidFill>
                  <a:schemeClr val="bg1"/>
                </a:solidFill>
                <a:latin typeface="Century Gothic" panose="020B0502020202020204" pitchFamily="34" charset="0"/>
              </a:rPr>
              <a:t>Балалардың құқықтарын қорғау мәселелері жөніндегі </a:t>
            </a:r>
            <a:r>
              <a:rPr lang="ru-RU" sz="1600" b="1" dirty="0" smtClean="0">
                <a:solidFill>
                  <a:schemeClr val="accent6">
                    <a:lumMod val="50000"/>
                  </a:schemeClr>
                </a:solidFill>
                <a:latin typeface="Arial Narrow" panose="020B0606020202030204" pitchFamily="34" charset="0"/>
                <a:cs typeface="Arial" panose="020B0604020202020204" pitchFamily="34" charset="0"/>
              </a:rPr>
              <a:t>БАЛАЛАР ӨКІЛДІКТЕРІНІҢ ИНСТИТУТЫ. </a:t>
            </a:r>
            <a:r>
              <a:rPr lang="ru-RU" sz="1600" dirty="0" smtClean="0">
                <a:solidFill>
                  <a:schemeClr val="bg1"/>
                </a:solidFill>
                <a:latin typeface="Century Gothic" panose="020B0502020202020204" pitchFamily="34" charset="0"/>
              </a:rPr>
              <a:t>287 </a:t>
            </a:r>
            <a:r>
              <a:rPr lang="ru-RU" sz="1600" dirty="0" err="1" smtClean="0">
                <a:solidFill>
                  <a:schemeClr val="bg1"/>
                </a:solidFill>
                <a:latin typeface="Century Gothic" panose="020B0502020202020204" pitchFamily="34" charset="0"/>
              </a:rPr>
              <a:t>бала-республиканың қалалары </a:t>
            </a:r>
            <a:r>
              <a:rPr lang="ru-RU" sz="1600" dirty="0" smtClean="0">
                <a:solidFill>
                  <a:schemeClr val="bg1"/>
                </a:solidFill>
                <a:latin typeface="Century Gothic" panose="020B0502020202020204" pitchFamily="34" charset="0"/>
              </a:rPr>
              <a:t>мен </a:t>
            </a:r>
            <a:r>
              <a:rPr lang="ru-RU" sz="1600" dirty="0" err="1" smtClean="0">
                <a:solidFill>
                  <a:schemeClr val="bg1"/>
                </a:solidFill>
                <a:latin typeface="Century Gothic" panose="020B0502020202020204" pitchFamily="34" charset="0"/>
              </a:rPr>
              <a:t>аудандарының өкілдері Комитетпен</a:t>
            </a:r>
            <a:r>
              <a:rPr lang="ru-RU" sz="1600" dirty="0" smtClean="0">
                <a:solidFill>
                  <a:schemeClr val="bg1"/>
                </a:solidFill>
                <a:latin typeface="Century Gothic" panose="020B0502020202020204" pitchFamily="34" charset="0"/>
              </a:rPr>
              <a:t> </a:t>
            </a:r>
            <a:r>
              <a:rPr lang="ru-RU" sz="1600" dirty="0" err="1" smtClean="0">
                <a:solidFill>
                  <a:schemeClr val="bg1"/>
                </a:solidFill>
                <a:latin typeface="Century Gothic" panose="020B0502020202020204" pitchFamily="34" charset="0"/>
              </a:rPr>
              <a:t>өзара іс-қимыл жасайды</a:t>
            </a:r>
            <a:r>
              <a:rPr lang="ru-RU" sz="1600" dirty="0" smtClean="0">
                <a:solidFill>
                  <a:schemeClr val="bg1"/>
                </a:solidFill>
                <a:latin typeface="Century Gothic" panose="020B0502020202020204" pitchFamily="34" charset="0"/>
              </a:rPr>
              <a:t> (23.11.2020 ж. №69-н Б</a:t>
            </a:r>
            <a:r>
              <a:rPr lang="kk-KZ" sz="1600" dirty="0" smtClean="0">
                <a:solidFill>
                  <a:schemeClr val="bg1"/>
                </a:solidFill>
                <a:latin typeface="Century Gothic" panose="020B0502020202020204" pitchFamily="34" charset="0"/>
              </a:rPr>
              <a:t>ҚҚК-ң</a:t>
            </a:r>
            <a:r>
              <a:rPr lang="ru-RU" sz="1600" dirty="0" smtClean="0">
                <a:solidFill>
                  <a:schemeClr val="bg1"/>
                </a:solidFill>
                <a:latin typeface="Century Gothic" panose="020B0502020202020204" pitchFamily="34" charset="0"/>
              </a:rPr>
              <a:t> </a:t>
            </a:r>
            <a:r>
              <a:rPr lang="ru-RU" sz="1600" dirty="0" err="1" smtClean="0">
                <a:solidFill>
                  <a:schemeClr val="bg1"/>
                </a:solidFill>
                <a:latin typeface="Century Gothic" panose="020B0502020202020204" pitchFamily="34" charset="0"/>
              </a:rPr>
              <a:t>бұйрығы</a:t>
            </a:r>
            <a:r>
              <a:rPr lang="ru-RU" sz="1600" dirty="0" smtClean="0">
                <a:solidFill>
                  <a:schemeClr val="bg1"/>
                </a:solidFill>
                <a:latin typeface="Century Gothic" panose="020B0502020202020204" pitchFamily="34" charset="0"/>
              </a:rPr>
              <a:t>)</a:t>
            </a:r>
          </a:p>
          <a:p>
            <a:pPr algn="just">
              <a:defRPr/>
            </a:pPr>
            <a:endParaRPr lang="ru-RU" sz="16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xmlns="" val="9449356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Прямоугольник 12"/>
          <p:cNvSpPr/>
          <p:nvPr/>
        </p:nvSpPr>
        <p:spPr>
          <a:xfrm>
            <a:off x="254000" y="666750"/>
            <a:ext cx="8431213" cy="695325"/>
          </a:xfrm>
          <a:prstGeom prst="rect">
            <a:avLst/>
          </a:prstGeom>
          <a:solidFill>
            <a:srgbClr val="0070C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altLang="ru-RU" sz="2400" b="1" dirty="0" err="1" smtClean="0">
                <a:solidFill>
                  <a:schemeClr val="bg1"/>
                </a:solidFill>
                <a:latin typeface="Century Gothic" panose="020B0502020202020204" pitchFamily="34" charset="0"/>
              </a:rPr>
              <a:t>Оқушылардың Парламенті</a:t>
            </a:r>
            <a:r>
              <a:rPr lang="ru-RU" altLang="ru-RU" sz="2400" b="1" dirty="0" smtClean="0">
                <a:solidFill>
                  <a:schemeClr val="bg1"/>
                </a:solidFill>
                <a:latin typeface="Century Gothic" panose="020B0502020202020204" pitchFamily="34" charset="0"/>
              </a:rPr>
              <a:t> </a:t>
            </a:r>
          </a:p>
          <a:p>
            <a:pPr algn="ctr" eaLnBrk="1" fontAlgn="auto" hangingPunct="1">
              <a:spcBef>
                <a:spcPts val="0"/>
              </a:spcBef>
              <a:spcAft>
                <a:spcPts val="0"/>
              </a:spcAft>
              <a:defRPr/>
            </a:pPr>
            <a:r>
              <a:rPr lang="ru-RU" altLang="ru-RU" sz="2400" b="1" dirty="0" err="1" smtClean="0">
                <a:solidFill>
                  <a:schemeClr val="bg1"/>
                </a:solidFill>
                <a:latin typeface="Century Gothic" panose="020B0502020202020204" pitchFamily="34" charset="0"/>
              </a:rPr>
              <a:t>(өзін-өзі басқару</a:t>
            </a:r>
            <a:r>
              <a:rPr lang="ru-RU" altLang="ru-RU" sz="2400" b="1" dirty="0" smtClean="0">
                <a:solidFill>
                  <a:schemeClr val="bg1"/>
                </a:solidFill>
                <a:latin typeface="Century Gothic" panose="020B0502020202020204" pitchFamily="34" charset="0"/>
              </a:rPr>
              <a:t>)</a:t>
            </a:r>
            <a:endParaRPr lang="ru-RU" altLang="ru-RU" sz="2400" b="1" dirty="0">
              <a:solidFill>
                <a:schemeClr val="bg1"/>
              </a:solidFill>
              <a:latin typeface="Century Gothic" panose="020B0502020202020204" pitchFamily="34" charset="0"/>
            </a:endParaRPr>
          </a:p>
        </p:txBody>
      </p:sp>
      <p:sp>
        <p:nvSpPr>
          <p:cNvPr id="14" name="Прямоугольник 13"/>
          <p:cNvSpPr/>
          <p:nvPr/>
        </p:nvSpPr>
        <p:spPr>
          <a:xfrm>
            <a:off x="234950" y="2111375"/>
            <a:ext cx="1666875" cy="4132263"/>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sz="2800" b="1" dirty="0">
                <a:solidFill>
                  <a:srgbClr val="002060"/>
                </a:solidFill>
                <a:latin typeface="Century Gothic" panose="020B0502020202020204" pitchFamily="34" charset="0"/>
              </a:rPr>
              <a:t> </a:t>
            </a:r>
            <a:endParaRPr lang="ru-RU" sz="2800" dirty="0"/>
          </a:p>
        </p:txBody>
      </p:sp>
      <p:sp>
        <p:nvSpPr>
          <p:cNvPr id="15" name="Прямоугольник 14"/>
          <p:cNvSpPr/>
          <p:nvPr/>
        </p:nvSpPr>
        <p:spPr>
          <a:xfrm>
            <a:off x="2398713" y="4505325"/>
            <a:ext cx="6072187" cy="590931"/>
          </a:xfrm>
          <a:prstGeom prst="rect">
            <a:avLst/>
          </a:prstGeom>
          <a:solidFill>
            <a:srgbClr val="0070C0"/>
          </a:solidFill>
          <a:ln>
            <a:solidFill>
              <a:schemeClr val="accent1"/>
            </a:solidFill>
          </a:ln>
        </p:spPr>
        <p:txBody>
          <a:bodyPr>
            <a:spAutoFit/>
          </a:bodyPr>
          <a:lstStyle/>
          <a:p>
            <a:pPr algn="just" defTabSz="622300">
              <a:lnSpc>
                <a:spcPct val="90000"/>
              </a:lnSpc>
              <a:spcAft>
                <a:spcPct val="35000"/>
              </a:spcAft>
              <a:defRPr/>
            </a:pPr>
            <a:r>
              <a:rPr lang="ru-RU" dirty="0">
                <a:solidFill>
                  <a:schemeClr val="bg1"/>
                </a:solidFill>
                <a:latin typeface="Century Gothic" panose="020B0502020202020204" pitchFamily="34" charset="0"/>
                <a:cs typeface="+mn-cs"/>
              </a:rPr>
              <a:t>- </a:t>
            </a:r>
            <a:r>
              <a:rPr lang="kk-KZ" dirty="0" smtClean="0">
                <a:solidFill>
                  <a:schemeClr val="bg1"/>
                </a:solidFill>
                <a:latin typeface="Century Gothic" panose="020B0502020202020204" pitchFamily="34" charset="0"/>
              </a:rPr>
              <a:t>оқу-тәрбие процесінің проблемаларын шешуде мектеп әкімшілігінің таптырмас көмекшісі</a:t>
            </a:r>
            <a:r>
              <a:rPr lang="ru-RU" dirty="0" smtClean="0">
                <a:solidFill>
                  <a:schemeClr val="bg1"/>
                </a:solidFill>
                <a:latin typeface="Century Gothic" panose="020B0502020202020204" pitchFamily="34" charset="0"/>
              </a:rPr>
              <a:t>. </a:t>
            </a:r>
            <a:endParaRPr lang="ru-RU" dirty="0">
              <a:solidFill>
                <a:schemeClr val="bg1"/>
              </a:solidFill>
              <a:latin typeface="Century Gothic" panose="020B0502020202020204" pitchFamily="34" charset="0"/>
            </a:endParaRPr>
          </a:p>
        </p:txBody>
      </p:sp>
      <p:pic>
        <p:nvPicPr>
          <p:cNvPr id="8197" name="Picture 14" descr="C:\Documents and Settings\Adminkz\Рабочий стол\самоуправление 2021\скачанные файлы.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68275" y="1989138"/>
            <a:ext cx="2381250" cy="17541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198" name="Picture 15" descr="C:\Documents and Settings\Adminkz\Рабочий стол\самоуправление 2021\bez3.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3789363"/>
            <a:ext cx="2370138" cy="2500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 name="Прямоугольник 11"/>
          <p:cNvSpPr/>
          <p:nvPr/>
        </p:nvSpPr>
        <p:spPr>
          <a:xfrm>
            <a:off x="2370138" y="2559050"/>
            <a:ext cx="5999162" cy="1200150"/>
          </a:xfrm>
          <a:prstGeom prst="rect">
            <a:avLst/>
          </a:prstGeom>
          <a:solidFill>
            <a:srgbClr val="0070C0"/>
          </a:solidFill>
          <a:ln>
            <a:solidFill>
              <a:schemeClr val="accent1"/>
            </a:solidFill>
          </a:ln>
        </p:spPr>
        <p:txBody>
          <a:bodyPr>
            <a:spAutoFit/>
          </a:bodyPr>
          <a:lstStyle/>
          <a:p>
            <a:pPr algn="just" eaLnBrk="1" hangingPunct="1">
              <a:defRPr/>
            </a:pPr>
            <a:r>
              <a:rPr lang="ru-RU" dirty="0">
                <a:solidFill>
                  <a:schemeClr val="bg1"/>
                </a:solidFill>
                <a:latin typeface="Century Gothic" panose="020B0502020202020204" pitchFamily="34" charset="0"/>
                <a:cs typeface="+mn-cs"/>
              </a:rPr>
              <a:t>-</a:t>
            </a:r>
            <a:r>
              <a:rPr lang="ru-RU" dirty="0">
                <a:solidFill>
                  <a:srgbClr val="002060"/>
                </a:solidFill>
                <a:latin typeface="Century Gothic" panose="020B0502020202020204" pitchFamily="34" charset="0"/>
                <a:cs typeface="+mn-cs"/>
              </a:rPr>
              <a:t> </a:t>
            </a:r>
            <a:r>
              <a:rPr lang="kk-KZ" dirty="0" smtClean="0">
                <a:solidFill>
                  <a:schemeClr val="bg1"/>
                </a:solidFill>
                <a:latin typeface="Century Gothic" panose="020B0502020202020204" pitchFamily="34" charset="0"/>
              </a:rPr>
              <a:t>бұл білім алушылардың білім беру ұйымын бірлесіп басқаруға, оқу-тәрбие процесін ұйымдастыру кезіндегі мәселелерді шешуге қатысу нысаны</a:t>
            </a:r>
            <a:r>
              <a:rPr lang="ru-RU" dirty="0" smtClean="0">
                <a:solidFill>
                  <a:schemeClr val="bg1"/>
                </a:solidFill>
                <a:latin typeface="Century Gothic" panose="020B0502020202020204" pitchFamily="34" charset="0"/>
              </a:rPr>
              <a:t>.</a:t>
            </a:r>
            <a:endParaRPr lang="ru-RU"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xmlns="" val="25357457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Рисунок 1"/>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7950" y="3878263"/>
            <a:ext cx="2036763" cy="1527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Прямоугольник 6"/>
          <p:cNvSpPr/>
          <p:nvPr/>
        </p:nvSpPr>
        <p:spPr>
          <a:xfrm>
            <a:off x="2857488" y="928670"/>
            <a:ext cx="3500462" cy="928694"/>
          </a:xfrm>
          <a:prstGeom prst="rect">
            <a:avLst/>
          </a:prstGeom>
          <a:solidFill>
            <a:srgbClr val="0070C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altLang="ru-RU" sz="2400" b="1" dirty="0" smtClean="0">
                <a:solidFill>
                  <a:schemeClr val="bg1"/>
                </a:solidFill>
                <a:latin typeface="Times New Roman" pitchFamily="18" charset="0"/>
                <a:cs typeface="Times New Roman" pitchFamily="18" charset="0"/>
              </a:rPr>
              <a:t>ПАРЛАМЕНТТІҢ </a:t>
            </a:r>
            <a:r>
              <a:rPr lang="ru-RU" altLang="ru-RU" sz="2400" b="1" dirty="0" err="1" smtClean="0">
                <a:solidFill>
                  <a:schemeClr val="bg1"/>
                </a:solidFill>
                <a:latin typeface="Times New Roman" pitchFamily="18" charset="0"/>
                <a:cs typeface="Times New Roman" pitchFamily="18" charset="0"/>
              </a:rPr>
              <a:t>мақсаты:</a:t>
            </a:r>
            <a:endParaRPr lang="ru-RU" altLang="ru-RU" sz="2400" b="1" dirty="0">
              <a:solidFill>
                <a:schemeClr val="bg1"/>
              </a:solidFill>
              <a:latin typeface="Times New Roman" pitchFamily="18" charset="0"/>
              <a:cs typeface="Times New Roman" pitchFamily="18" charset="0"/>
            </a:endParaRPr>
          </a:p>
        </p:txBody>
      </p:sp>
      <p:sp>
        <p:nvSpPr>
          <p:cNvPr id="18" name="Прямоугольник 17"/>
          <p:cNvSpPr/>
          <p:nvPr/>
        </p:nvSpPr>
        <p:spPr>
          <a:xfrm>
            <a:off x="1714480" y="2714620"/>
            <a:ext cx="6689725" cy="2677656"/>
          </a:xfrm>
          <a:prstGeom prst="rect">
            <a:avLst/>
          </a:prstGeom>
          <a:solidFill>
            <a:srgbClr val="0070C0"/>
          </a:solidFill>
          <a:ln>
            <a:solidFill>
              <a:schemeClr val="accent1"/>
            </a:solidFill>
          </a:ln>
        </p:spPr>
        <p:txBody>
          <a:bodyPr wrap="square">
            <a:spAutoFit/>
          </a:bodyPr>
          <a:lstStyle/>
          <a:p>
            <a:pPr algn="just">
              <a:spcAft>
                <a:spcPts val="0"/>
              </a:spcAft>
              <a:defRPr/>
            </a:pPr>
            <a:r>
              <a:rPr lang="kk-KZ" sz="2400" dirty="0" smtClean="0">
                <a:solidFill>
                  <a:schemeClr val="bg1"/>
                </a:solidFill>
                <a:latin typeface="Times New Roman" pitchFamily="18" charset="0"/>
                <a:cs typeface="Times New Roman" pitchFamily="18" charset="0"/>
              </a:rPr>
              <a:t>     Білім алушылардың бойында азаматтық белсенділік, әлеуметтік құзыреттілік, азаматтық жауапкершілік дағдыларын дамыту, әлеуметтік шығармашылыққа қабілетті, өзінің жеке басын, қоғам мен мемлекетті жетілдіру мүддесінде әрекет ете алатын жоғары мәдениетті, гуманистік бағыттағы азаматты тәрбиелеу</a:t>
            </a:r>
            <a:r>
              <a:rPr lang="ru-RU" sz="2400" dirty="0" smtClean="0">
                <a:solidFill>
                  <a:schemeClr val="bg1"/>
                </a:solidFill>
                <a:latin typeface="Times New Roman" pitchFamily="18" charset="0"/>
                <a:cs typeface="Times New Roman" pitchFamily="18" charset="0"/>
              </a:rPr>
              <a:t>.</a:t>
            </a:r>
            <a:endParaRPr lang="ru-RU" sz="240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2085145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Рисунок 1"/>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1406" y="5000636"/>
            <a:ext cx="2036763" cy="1527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Прямоугольник 7"/>
          <p:cNvSpPr/>
          <p:nvPr/>
        </p:nvSpPr>
        <p:spPr>
          <a:xfrm>
            <a:off x="2786050" y="285728"/>
            <a:ext cx="3643338" cy="438150"/>
          </a:xfrm>
          <a:prstGeom prst="rect">
            <a:avLst/>
          </a:prstGeom>
          <a:solidFill>
            <a:srgbClr val="0070C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kk-KZ" altLang="ru-RU" sz="2400" b="1" dirty="0" smtClean="0">
                <a:solidFill>
                  <a:schemeClr val="bg1"/>
                </a:solidFill>
                <a:latin typeface="Times New Roman" pitchFamily="18" charset="0"/>
                <a:cs typeface="Times New Roman" pitchFamily="18" charset="0"/>
              </a:rPr>
              <a:t>МІНДЕТТЕРІ:</a:t>
            </a:r>
            <a:endParaRPr lang="ru-RU" altLang="ru-RU" sz="2400" b="1" dirty="0">
              <a:solidFill>
                <a:schemeClr val="bg1"/>
              </a:solidFill>
              <a:latin typeface="Times New Roman" pitchFamily="18" charset="0"/>
              <a:cs typeface="Times New Roman" pitchFamily="18" charset="0"/>
            </a:endParaRPr>
          </a:p>
        </p:txBody>
      </p:sp>
      <p:sp>
        <p:nvSpPr>
          <p:cNvPr id="19" name="Прямоугольник 18"/>
          <p:cNvSpPr/>
          <p:nvPr/>
        </p:nvSpPr>
        <p:spPr>
          <a:xfrm>
            <a:off x="1857356" y="785794"/>
            <a:ext cx="7181850" cy="5509200"/>
          </a:xfrm>
          <a:prstGeom prst="rect">
            <a:avLst/>
          </a:prstGeom>
          <a:solidFill>
            <a:srgbClr val="0070C0"/>
          </a:solidFill>
          <a:ln>
            <a:solidFill>
              <a:schemeClr val="accent1"/>
            </a:solidFill>
          </a:ln>
        </p:spPr>
        <p:txBody>
          <a:bodyPr wrap="square">
            <a:spAutoFit/>
          </a:bodyPr>
          <a:lstStyle/>
          <a:p>
            <a:pPr marL="285750" indent="-285750" algn="just" eaLnBrk="1" hangingPunct="1">
              <a:buFont typeface="Wingdings" panose="05000000000000000000" pitchFamily="2" charset="2"/>
              <a:buChar char="q"/>
              <a:defRPr/>
            </a:pP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білім</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алушылардың шығармашылық белсенділігін</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және өз бетінше</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әрекет етуін</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іске</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асыру</a:t>
            </a:r>
            <a:r>
              <a:rPr lang="ru-RU" sz="1600" dirty="0" smtClean="0">
                <a:solidFill>
                  <a:schemeClr val="bg1"/>
                </a:solidFill>
                <a:latin typeface="Times New Roman" pitchFamily="18" charset="0"/>
                <a:cs typeface="Times New Roman" pitchFamily="18" charset="0"/>
              </a:rPr>
              <a:t>;</a:t>
            </a:r>
          </a:p>
          <a:p>
            <a:pPr marL="285750" indent="-285750" algn="just" eaLnBrk="1" hangingPunct="1">
              <a:buFont typeface="Wingdings" panose="05000000000000000000" pitchFamily="2" charset="2"/>
              <a:buChar char="q"/>
              <a:defRPr/>
            </a:pP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білім</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алушылардың құқықтары </a:t>
            </a:r>
            <a:r>
              <a:rPr lang="ru-RU" sz="1600" dirty="0" smtClean="0">
                <a:solidFill>
                  <a:schemeClr val="bg1"/>
                </a:solidFill>
                <a:latin typeface="Times New Roman" pitchFamily="18" charset="0"/>
                <a:cs typeface="Times New Roman" pitchFamily="18" charset="0"/>
              </a:rPr>
              <a:t>мен </a:t>
            </a:r>
            <a:r>
              <a:rPr lang="ru-RU" sz="1600" dirty="0" err="1" smtClean="0">
                <a:solidFill>
                  <a:schemeClr val="bg1"/>
                </a:solidFill>
                <a:latin typeface="Times New Roman" pitchFamily="18" charset="0"/>
                <a:cs typeface="Times New Roman" pitchFamily="18" charset="0"/>
              </a:rPr>
              <a:t>мүдделерін қорғауға</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оның ішінде</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білім</a:t>
            </a:r>
            <a:r>
              <a:rPr lang="ru-RU" sz="1600" dirty="0" smtClean="0">
                <a:solidFill>
                  <a:schemeClr val="bg1"/>
                </a:solidFill>
                <a:latin typeface="Times New Roman" pitchFamily="18" charset="0"/>
                <a:cs typeface="Times New Roman" pitchFamily="18" charset="0"/>
              </a:rPr>
              <a:t> беру, </a:t>
            </a:r>
            <a:r>
              <a:rPr lang="ru-RU" sz="1600" dirty="0" err="1" smtClean="0">
                <a:solidFill>
                  <a:schemeClr val="bg1"/>
                </a:solidFill>
                <a:latin typeface="Times New Roman" pitchFamily="18" charset="0"/>
                <a:cs typeface="Times New Roman" pitchFamily="18" charset="0"/>
              </a:rPr>
              <a:t>әлеуметтік-тұрмыстық және олардың мүдделерін қозғайтын өзге </a:t>
            </a:r>
            <a:r>
              <a:rPr lang="ru-RU" sz="1600" dirty="0" smtClean="0">
                <a:solidFill>
                  <a:schemeClr val="bg1"/>
                </a:solidFill>
                <a:latin typeface="Times New Roman" pitchFamily="18" charset="0"/>
                <a:cs typeface="Times New Roman" pitchFamily="18" charset="0"/>
              </a:rPr>
              <a:t>де </a:t>
            </a:r>
            <a:r>
              <a:rPr lang="ru-RU" sz="1600" dirty="0" err="1" smtClean="0">
                <a:solidFill>
                  <a:schemeClr val="bg1"/>
                </a:solidFill>
                <a:latin typeface="Times New Roman" pitchFamily="18" charset="0"/>
                <a:cs typeface="Times New Roman" pitchFamily="18" charset="0"/>
              </a:rPr>
              <a:t>мәселелерді шешуге</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көмек көрсету болып</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табылады</a:t>
            </a:r>
            <a:r>
              <a:rPr lang="ru-RU" sz="1600" dirty="0" smtClean="0">
                <a:solidFill>
                  <a:schemeClr val="bg1"/>
                </a:solidFill>
                <a:latin typeface="Times New Roman" pitchFamily="18" charset="0"/>
                <a:cs typeface="Times New Roman" pitchFamily="18" charset="0"/>
              </a:rPr>
              <a:t>; </a:t>
            </a:r>
          </a:p>
          <a:p>
            <a:pPr marL="285750" indent="-285750" algn="just" eaLnBrk="1" hangingPunct="1">
              <a:buFont typeface="Wingdings" panose="05000000000000000000" pitchFamily="2" charset="2"/>
              <a:buChar char="q"/>
              <a:defRPr/>
            </a:pP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білім</a:t>
            </a:r>
            <a:r>
              <a:rPr lang="ru-RU" sz="1600" dirty="0" smtClean="0">
                <a:solidFill>
                  <a:schemeClr val="bg1"/>
                </a:solidFill>
                <a:latin typeface="Times New Roman" pitchFamily="18" charset="0"/>
                <a:cs typeface="Times New Roman" pitchFamily="18" charset="0"/>
              </a:rPr>
              <a:t> беру </a:t>
            </a:r>
            <a:r>
              <a:rPr lang="ru-RU" sz="1600" dirty="0" err="1" smtClean="0">
                <a:solidFill>
                  <a:schemeClr val="bg1"/>
                </a:solidFill>
                <a:latin typeface="Times New Roman" pitchFamily="18" charset="0"/>
                <a:cs typeface="Times New Roman" pitchFamily="18" charset="0"/>
              </a:rPr>
              <a:t>ұйымының басшылығына білім</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беру</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және ғылыми міндеттерді</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шешуде</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білім</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алушылардың </a:t>
            </a:r>
            <a:r>
              <a:rPr lang="ru-RU" sz="1600" dirty="0" smtClean="0">
                <a:solidFill>
                  <a:schemeClr val="bg1"/>
                </a:solidFill>
                <a:latin typeface="Times New Roman" pitchFamily="18" charset="0"/>
                <a:cs typeface="Times New Roman" pitchFamily="18" charset="0"/>
              </a:rPr>
              <a:t>бос </a:t>
            </a:r>
            <a:r>
              <a:rPr lang="ru-RU" sz="1600" dirty="0" err="1" smtClean="0">
                <a:solidFill>
                  <a:schemeClr val="bg1"/>
                </a:solidFill>
                <a:latin typeface="Times New Roman" pitchFamily="18" charset="0"/>
                <a:cs typeface="Times New Roman" pitchFamily="18" charset="0"/>
              </a:rPr>
              <a:t>уақыты </a:t>
            </a:r>
            <a:r>
              <a:rPr lang="ru-RU" sz="1600" dirty="0" smtClean="0">
                <a:solidFill>
                  <a:schemeClr val="bg1"/>
                </a:solidFill>
                <a:latin typeface="Times New Roman" pitchFamily="18" charset="0"/>
                <a:cs typeface="Times New Roman" pitchFamily="18" charset="0"/>
              </a:rPr>
              <a:t>мен </a:t>
            </a:r>
            <a:r>
              <a:rPr lang="ru-RU" sz="1600" dirty="0" err="1" smtClean="0">
                <a:solidFill>
                  <a:schemeClr val="bg1"/>
                </a:solidFill>
                <a:latin typeface="Times New Roman" pitchFamily="18" charset="0"/>
                <a:cs typeface="Times New Roman" pitchFamily="18" charset="0"/>
              </a:rPr>
              <a:t>тұрмысын ұйымдастыруда</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салауатты</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өмір салтын</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насихаттауда</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көмек көрсету</a:t>
            </a:r>
            <a:r>
              <a:rPr lang="ru-RU" sz="1600" dirty="0" smtClean="0">
                <a:solidFill>
                  <a:schemeClr val="bg1"/>
                </a:solidFill>
                <a:latin typeface="Times New Roman" pitchFamily="18" charset="0"/>
                <a:cs typeface="Times New Roman" pitchFamily="18" charset="0"/>
              </a:rPr>
              <a:t>; </a:t>
            </a:r>
          </a:p>
          <a:p>
            <a:pPr marL="285750" indent="-285750" algn="just" eaLnBrk="1" hangingPunct="1">
              <a:buFont typeface="Wingdings" panose="05000000000000000000" pitchFamily="2" charset="2"/>
              <a:buChar char="q"/>
              <a:defRPr/>
            </a:pP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білім</a:t>
            </a:r>
            <a:r>
              <a:rPr lang="ru-RU" sz="1600" dirty="0" smtClean="0">
                <a:solidFill>
                  <a:schemeClr val="bg1"/>
                </a:solidFill>
                <a:latin typeface="Times New Roman" pitchFamily="18" charset="0"/>
                <a:cs typeface="Times New Roman" pitchFamily="18" charset="0"/>
              </a:rPr>
              <a:t> беру </a:t>
            </a:r>
            <a:r>
              <a:rPr lang="ru-RU" sz="1600" dirty="0" err="1" smtClean="0">
                <a:solidFill>
                  <a:schemeClr val="bg1"/>
                </a:solidFill>
                <a:latin typeface="Times New Roman" pitchFamily="18" charset="0"/>
                <a:cs typeface="Times New Roman" pitchFamily="18" charset="0"/>
              </a:rPr>
              <a:t>ұйымдарына білім</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беру</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және тәрбие процесі</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шеңберінде өткізілетін іс-шараларға көмек көрсету</a:t>
            </a:r>
            <a:r>
              <a:rPr lang="ru-RU" sz="1600" dirty="0" smtClean="0">
                <a:solidFill>
                  <a:schemeClr val="bg1"/>
                </a:solidFill>
                <a:latin typeface="Times New Roman" pitchFamily="18" charset="0"/>
                <a:cs typeface="Times New Roman" pitchFamily="18" charset="0"/>
              </a:rPr>
              <a:t>; </a:t>
            </a:r>
          </a:p>
          <a:p>
            <a:pPr marL="285750" indent="-285750" algn="just" eaLnBrk="1" hangingPunct="1">
              <a:buFont typeface="Wingdings" panose="05000000000000000000" pitchFamily="2" charset="2"/>
              <a:buChar char="q"/>
              <a:defRPr/>
            </a:pP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білім</a:t>
            </a:r>
            <a:r>
              <a:rPr lang="ru-RU" sz="1600" dirty="0" smtClean="0">
                <a:solidFill>
                  <a:schemeClr val="bg1"/>
                </a:solidFill>
                <a:latin typeface="Times New Roman" pitchFamily="18" charset="0"/>
                <a:cs typeface="Times New Roman" pitchFamily="18" charset="0"/>
              </a:rPr>
              <a:t> беру </a:t>
            </a:r>
            <a:r>
              <a:rPr lang="ru-RU" sz="1600" dirty="0" err="1" smtClean="0">
                <a:solidFill>
                  <a:schemeClr val="bg1"/>
                </a:solidFill>
                <a:latin typeface="Times New Roman" pitchFamily="18" charset="0"/>
                <a:cs typeface="Times New Roman" pitchFamily="18" charset="0"/>
              </a:rPr>
              <a:t>ұйымының рухы</a:t>
            </a:r>
            <a:r>
              <a:rPr lang="ru-RU" sz="1600" dirty="0" smtClean="0">
                <a:solidFill>
                  <a:schemeClr val="bg1"/>
                </a:solidFill>
                <a:latin typeface="Times New Roman" pitchFamily="18" charset="0"/>
                <a:cs typeface="Times New Roman" pitchFamily="18" charset="0"/>
              </a:rPr>
              <a:t> мен </a:t>
            </a:r>
            <a:r>
              <a:rPr lang="ru-RU" sz="1600" dirty="0" err="1" smtClean="0">
                <a:solidFill>
                  <a:schemeClr val="bg1"/>
                </a:solidFill>
                <a:latin typeface="Times New Roman" pitchFamily="18" charset="0"/>
                <a:cs typeface="Times New Roman" pitchFamily="18" charset="0"/>
              </a:rPr>
              <a:t>дәстүрлеріне патриоттық қатынас жасауға</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білім</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алушылардың санасын</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және олардың өз білім</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деңгейіне талап</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етуін</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арттыруға</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мүлікке ұқыпты қарауға тәрбиелеуге бағытталған жұмыстар жүргізу</a:t>
            </a:r>
            <a:r>
              <a:rPr lang="ru-RU" sz="1600" dirty="0" smtClean="0">
                <a:solidFill>
                  <a:schemeClr val="bg1"/>
                </a:solidFill>
                <a:latin typeface="Times New Roman" pitchFamily="18" charset="0"/>
                <a:cs typeface="Times New Roman" pitchFamily="18" charset="0"/>
              </a:rPr>
              <a:t>; </a:t>
            </a:r>
          </a:p>
          <a:p>
            <a:pPr marL="285750" indent="-285750" algn="just" eaLnBrk="1" hangingPunct="1">
              <a:buFont typeface="Wingdings" panose="05000000000000000000" pitchFamily="2" charset="2"/>
              <a:buChar char="q"/>
              <a:defRPr/>
            </a:pP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білім</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алушыларды</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білім</a:t>
            </a:r>
            <a:r>
              <a:rPr lang="ru-RU" sz="1600" dirty="0" smtClean="0">
                <a:solidFill>
                  <a:schemeClr val="bg1"/>
                </a:solidFill>
                <a:latin typeface="Times New Roman" pitchFamily="18" charset="0"/>
                <a:cs typeface="Times New Roman" pitchFamily="18" charset="0"/>
              </a:rPr>
              <a:t> беру </a:t>
            </a:r>
            <a:r>
              <a:rPr lang="ru-RU" sz="1600" dirty="0" err="1" smtClean="0">
                <a:solidFill>
                  <a:schemeClr val="bg1"/>
                </a:solidFill>
                <a:latin typeface="Times New Roman" pitchFamily="18" charset="0"/>
                <a:cs typeface="Times New Roman" pitchFamily="18" charset="0"/>
              </a:rPr>
              <a:t>ұйымының қызметі туралы</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хабардар</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ету</a:t>
            </a:r>
            <a:r>
              <a:rPr lang="ru-RU" sz="1600" dirty="0" smtClean="0">
                <a:solidFill>
                  <a:schemeClr val="bg1"/>
                </a:solidFill>
                <a:latin typeface="Times New Roman" pitchFamily="18" charset="0"/>
                <a:cs typeface="Times New Roman" pitchFamily="18" charset="0"/>
              </a:rPr>
              <a:t>; </a:t>
            </a:r>
          </a:p>
          <a:p>
            <a:pPr marL="285750" indent="-285750" algn="just" eaLnBrk="1" hangingPunct="1">
              <a:buFont typeface="Wingdings" panose="05000000000000000000" pitchFamily="2" charset="2"/>
              <a:buChar char="q"/>
              <a:defRPr/>
            </a:pP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қазақстандық қоғамды дамытудың нақты күші және стратегиялық </a:t>
            </a:r>
            <a:r>
              <a:rPr lang="ru-RU" sz="1600" dirty="0" smtClean="0">
                <a:solidFill>
                  <a:schemeClr val="bg1"/>
                </a:solidFill>
                <a:latin typeface="Times New Roman" pitchFamily="18" charset="0"/>
                <a:cs typeface="Times New Roman" pitchFamily="18" charset="0"/>
              </a:rPr>
              <a:t>ресурсы </a:t>
            </a:r>
            <a:r>
              <a:rPr lang="ru-RU" sz="1600" dirty="0" err="1" smtClean="0">
                <a:solidFill>
                  <a:schemeClr val="bg1"/>
                </a:solidFill>
                <a:latin typeface="Times New Roman" pitchFamily="18" charset="0"/>
                <a:cs typeface="Times New Roman" pitchFamily="18" charset="0"/>
              </a:rPr>
              <a:t>ретінде</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балалар</a:t>
            </a:r>
            <a:r>
              <a:rPr lang="ru-RU" sz="1600" dirty="0" smtClean="0">
                <a:solidFill>
                  <a:schemeClr val="bg1"/>
                </a:solidFill>
                <a:latin typeface="Times New Roman" pitchFamily="18" charset="0"/>
                <a:cs typeface="Times New Roman" pitchFamily="18" charset="0"/>
              </a:rPr>
              <a:t> мен </a:t>
            </a:r>
            <a:r>
              <a:rPr lang="ru-RU" sz="1600" dirty="0" err="1" smtClean="0">
                <a:solidFill>
                  <a:schemeClr val="bg1"/>
                </a:solidFill>
                <a:latin typeface="Times New Roman" pitchFamily="18" charset="0"/>
                <a:cs typeface="Times New Roman" pitchFamily="18" charset="0"/>
              </a:rPr>
              <a:t>жастар</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туралы</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қоғамдық пікір</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қалыптастыруға қатысу</a:t>
            </a:r>
            <a:r>
              <a:rPr lang="ru-RU" sz="1600" dirty="0" smtClean="0">
                <a:solidFill>
                  <a:schemeClr val="bg1"/>
                </a:solidFill>
                <a:latin typeface="Times New Roman" pitchFamily="18" charset="0"/>
                <a:cs typeface="Times New Roman" pitchFamily="18" charset="0"/>
              </a:rPr>
              <a:t>; </a:t>
            </a:r>
          </a:p>
          <a:p>
            <a:pPr marL="285750" indent="-285750" algn="just" eaLnBrk="1" hangingPunct="1">
              <a:buFont typeface="Wingdings" panose="05000000000000000000" pitchFamily="2" charset="2"/>
              <a:buChar char="q"/>
              <a:defRPr/>
            </a:pP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балалар</a:t>
            </a:r>
            <a:r>
              <a:rPr lang="ru-RU" sz="1600" dirty="0" smtClean="0">
                <a:solidFill>
                  <a:schemeClr val="bg1"/>
                </a:solidFill>
                <a:latin typeface="Times New Roman" pitchFamily="18" charset="0"/>
                <a:cs typeface="Times New Roman" pitchFamily="18" charset="0"/>
              </a:rPr>
              <a:t> мен </a:t>
            </a:r>
            <a:r>
              <a:rPr lang="ru-RU" sz="1600" dirty="0" err="1" smtClean="0">
                <a:solidFill>
                  <a:schemeClr val="bg1"/>
                </a:solidFill>
                <a:latin typeface="Times New Roman" pitchFamily="18" charset="0"/>
                <a:cs typeface="Times New Roman" pitchFamily="18" charset="0"/>
              </a:rPr>
              <a:t>жастардың қоғамдық маңызы </a:t>
            </a:r>
            <a:r>
              <a:rPr lang="ru-RU" sz="1600" dirty="0" smtClean="0">
                <a:solidFill>
                  <a:schemeClr val="bg1"/>
                </a:solidFill>
                <a:latin typeface="Times New Roman" pitchFamily="18" charset="0"/>
                <a:cs typeface="Times New Roman" pitchFamily="18" charset="0"/>
              </a:rPr>
              <a:t>бар </a:t>
            </a:r>
            <a:r>
              <a:rPr lang="ru-RU" sz="1600" dirty="0" err="1" smtClean="0">
                <a:solidFill>
                  <a:schemeClr val="bg1"/>
                </a:solidFill>
                <a:latin typeface="Times New Roman" pitchFamily="18" charset="0"/>
                <a:cs typeface="Times New Roman" pitchFamily="18" charset="0"/>
              </a:rPr>
              <a:t>бастамаларын</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іске</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асыруға көмек көрсету болып</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табылады</a:t>
            </a:r>
            <a:r>
              <a:rPr lang="ru-RU" sz="1600" dirty="0" smtClean="0">
                <a:solidFill>
                  <a:schemeClr val="bg1"/>
                </a:solidFill>
                <a:latin typeface="Times New Roman" pitchFamily="18" charset="0"/>
                <a:cs typeface="Times New Roman" pitchFamily="18" charset="0"/>
              </a:rPr>
              <a:t>.</a:t>
            </a:r>
          </a:p>
          <a:p>
            <a:pPr marL="285750" indent="-285750" algn="just" eaLnBrk="1" hangingPunct="1">
              <a:buFont typeface="Wingdings" panose="05000000000000000000" pitchFamily="2" charset="2"/>
              <a:buChar char="q"/>
              <a:defRPr/>
            </a:pP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білім</a:t>
            </a:r>
            <a:r>
              <a:rPr lang="ru-RU" sz="1600" dirty="0" smtClean="0">
                <a:solidFill>
                  <a:schemeClr val="bg1"/>
                </a:solidFill>
                <a:latin typeface="Times New Roman" pitchFamily="18" charset="0"/>
                <a:cs typeface="Times New Roman" pitchFamily="18" charset="0"/>
              </a:rPr>
              <a:t> беру </a:t>
            </a:r>
            <a:r>
              <a:rPr lang="ru-RU" sz="1600" dirty="0" err="1" smtClean="0">
                <a:solidFill>
                  <a:schemeClr val="bg1"/>
                </a:solidFill>
                <a:latin typeface="Times New Roman" pitchFamily="18" charset="0"/>
                <a:cs typeface="Times New Roman" pitchFamily="18" charset="0"/>
              </a:rPr>
              <a:t>ұйымдарында </a:t>
            </a:r>
            <a:r>
              <a:rPr lang="ru-RU" sz="1600" dirty="0" smtClean="0">
                <a:solidFill>
                  <a:schemeClr val="bg1"/>
                </a:solidFill>
                <a:latin typeface="Times New Roman" pitchFamily="18" charset="0"/>
                <a:cs typeface="Times New Roman" pitchFamily="18" charset="0"/>
              </a:rPr>
              <a:t>Парламент </a:t>
            </a:r>
            <a:r>
              <a:rPr lang="ru-RU" sz="1600" dirty="0" err="1" smtClean="0">
                <a:solidFill>
                  <a:schemeClr val="bg1"/>
                </a:solidFill>
                <a:latin typeface="Times New Roman" pitchFamily="18" charset="0"/>
                <a:cs typeface="Times New Roman" pitchFamily="18" charset="0"/>
              </a:rPr>
              <a:t>қызметі өңір </a:t>
            </a:r>
            <a:r>
              <a:rPr lang="ru-RU" sz="1600" dirty="0" smtClean="0">
                <a:solidFill>
                  <a:schemeClr val="bg1"/>
                </a:solidFill>
                <a:latin typeface="Times New Roman" pitchFamily="18" charset="0"/>
                <a:cs typeface="Times New Roman" pitchFamily="18" charset="0"/>
              </a:rPr>
              <a:t>мен </a:t>
            </a:r>
            <a:r>
              <a:rPr lang="ru-RU" sz="1600" dirty="0" err="1" smtClean="0">
                <a:solidFill>
                  <a:schemeClr val="bg1"/>
                </a:solidFill>
                <a:latin typeface="Times New Roman" pitchFamily="18" charset="0"/>
                <a:cs typeface="Times New Roman" pitchFamily="18" charset="0"/>
              </a:rPr>
              <a:t>білім</a:t>
            </a:r>
            <a:r>
              <a:rPr lang="ru-RU" sz="1600" dirty="0" smtClean="0">
                <a:solidFill>
                  <a:schemeClr val="bg1"/>
                </a:solidFill>
                <a:latin typeface="Times New Roman" pitchFamily="18" charset="0"/>
                <a:cs typeface="Times New Roman" pitchFamily="18" charset="0"/>
              </a:rPr>
              <a:t> беру </a:t>
            </a:r>
            <a:r>
              <a:rPr lang="ru-RU" sz="1600" dirty="0" err="1" smtClean="0">
                <a:solidFill>
                  <a:schemeClr val="bg1"/>
                </a:solidFill>
                <a:latin typeface="Times New Roman" pitchFamily="18" charset="0"/>
                <a:cs typeface="Times New Roman" pitchFamily="18" charset="0"/>
              </a:rPr>
              <a:t>ұйымының ерекшелігін</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ескере</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отырып</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айқындалатын басқа </a:t>
            </a:r>
            <a:r>
              <a:rPr lang="ru-RU" sz="1600" dirty="0" smtClean="0">
                <a:solidFill>
                  <a:schemeClr val="bg1"/>
                </a:solidFill>
                <a:latin typeface="Times New Roman" pitchFamily="18" charset="0"/>
                <a:cs typeface="Times New Roman" pitchFamily="18" charset="0"/>
              </a:rPr>
              <a:t>да </a:t>
            </a:r>
            <a:r>
              <a:rPr lang="ru-RU" sz="1600" dirty="0" err="1" smtClean="0">
                <a:solidFill>
                  <a:schemeClr val="bg1"/>
                </a:solidFill>
                <a:latin typeface="Times New Roman" pitchFamily="18" charset="0"/>
                <a:cs typeface="Times New Roman" pitchFamily="18" charset="0"/>
              </a:rPr>
              <a:t>міндеттерді</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шешуге</a:t>
            </a:r>
            <a:r>
              <a:rPr lang="ru-RU" sz="1600" dirty="0" smtClean="0">
                <a:solidFill>
                  <a:schemeClr val="bg1"/>
                </a:solidFill>
                <a:latin typeface="Times New Roman" pitchFamily="18" charset="0"/>
                <a:cs typeface="Times New Roman" pitchFamily="18" charset="0"/>
              </a:rPr>
              <a:t> </a:t>
            </a:r>
            <a:r>
              <a:rPr lang="ru-RU" sz="1600" dirty="0" err="1" smtClean="0">
                <a:solidFill>
                  <a:schemeClr val="bg1"/>
                </a:solidFill>
                <a:latin typeface="Times New Roman" pitchFamily="18" charset="0"/>
                <a:cs typeface="Times New Roman" pitchFamily="18" charset="0"/>
              </a:rPr>
              <a:t>бағытталған</a:t>
            </a:r>
            <a:r>
              <a:rPr lang="ru-RU" sz="1600" dirty="0" smtClean="0">
                <a:solidFill>
                  <a:schemeClr val="bg1"/>
                </a:solidFill>
                <a:latin typeface="Times New Roman" pitchFamily="18" charset="0"/>
                <a:cs typeface="Times New Roman" pitchFamily="18" charset="0"/>
              </a:rPr>
              <a:t>. </a:t>
            </a:r>
            <a:endParaRPr lang="kk-KZ" sz="1500" dirty="0" smtClean="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2085145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Овал 59"/>
          <p:cNvSpPr/>
          <p:nvPr/>
        </p:nvSpPr>
        <p:spPr>
          <a:xfrm>
            <a:off x="1293813" y="1317625"/>
            <a:ext cx="6167437" cy="5221288"/>
          </a:xfrm>
          <a:prstGeom prst="ellipse">
            <a:avLst/>
          </a:prstGeom>
          <a:solidFill>
            <a:schemeClr val="bg1"/>
          </a:solidFill>
          <a:ln w="5715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a:p>
        </p:txBody>
      </p:sp>
      <p:sp>
        <p:nvSpPr>
          <p:cNvPr id="4" name="Прямоугольник 3"/>
          <p:cNvSpPr/>
          <p:nvPr/>
        </p:nvSpPr>
        <p:spPr>
          <a:xfrm>
            <a:off x="0" y="-26988"/>
            <a:ext cx="9144000" cy="43180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sz="2800" b="1" dirty="0" smtClean="0">
                <a:solidFill>
                  <a:schemeClr val="bg1"/>
                </a:solidFill>
                <a:latin typeface="Times New Roman" pitchFamily="18" charset="0"/>
                <a:cs typeface="Times New Roman" pitchFamily="18" charset="0"/>
              </a:rPr>
              <a:t>МЕКТЕП ПАРЛАМЕНТІ: ҚҰРЫЛЫМЫ </a:t>
            </a:r>
            <a:endParaRPr lang="ru-RU" sz="2800" b="1" dirty="0">
              <a:solidFill>
                <a:schemeClr val="bg1"/>
              </a:solidFill>
              <a:latin typeface="Times New Roman" pitchFamily="18" charset="0"/>
              <a:cs typeface="Times New Roman" pitchFamily="18" charset="0"/>
            </a:endParaRPr>
          </a:p>
        </p:txBody>
      </p:sp>
      <p:sp>
        <p:nvSpPr>
          <p:cNvPr id="5" name="Прямоугольник 4"/>
          <p:cNvSpPr/>
          <p:nvPr/>
        </p:nvSpPr>
        <p:spPr>
          <a:xfrm>
            <a:off x="1182688" y="2420889"/>
            <a:ext cx="2453208" cy="90016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sz="1400" b="1" dirty="0" smtClean="0">
              <a:solidFill>
                <a:srgbClr val="002060"/>
              </a:solidFill>
              <a:latin typeface="Arial Narrow" pitchFamily="34" charset="0"/>
            </a:endParaRPr>
          </a:p>
          <a:p>
            <a:pPr algn="ctr" eaLnBrk="1" fontAlgn="auto" hangingPunct="1">
              <a:spcBef>
                <a:spcPts val="0"/>
              </a:spcBef>
              <a:spcAft>
                <a:spcPts val="0"/>
              </a:spcAft>
              <a:defRPr/>
            </a:pPr>
            <a:r>
              <a:rPr lang="ru-RU" sz="1600" b="1" dirty="0" smtClean="0">
                <a:solidFill>
                  <a:srgbClr val="002060"/>
                </a:solidFill>
                <a:latin typeface="Times New Roman" pitchFamily="18" charset="0"/>
                <a:cs typeface="Times New Roman" pitchFamily="18" charset="0"/>
              </a:rPr>
              <a:t>ЭКОЛОГИЯ ЖӘНЕ ЕҢБЕК</a:t>
            </a:r>
          </a:p>
          <a:p>
            <a:pPr algn="ctr" eaLnBrk="1" fontAlgn="auto" hangingPunct="1">
              <a:spcBef>
                <a:spcPts val="0"/>
              </a:spcBef>
              <a:spcAft>
                <a:spcPts val="0"/>
              </a:spcAft>
              <a:defRPr/>
            </a:pPr>
            <a:r>
              <a:rPr lang="ru-RU" sz="1600" b="1" dirty="0" smtClean="0">
                <a:solidFill>
                  <a:schemeClr val="accent6">
                    <a:lumMod val="75000"/>
                  </a:schemeClr>
                </a:solidFill>
                <a:latin typeface="Times New Roman" pitchFamily="18" charset="0"/>
                <a:cs typeface="Times New Roman" pitchFamily="18" charset="0"/>
              </a:rPr>
              <a:t>ФРАКЦИЯ СЫ</a:t>
            </a:r>
          </a:p>
          <a:p>
            <a:pPr algn="ctr" eaLnBrk="1" fontAlgn="auto" hangingPunct="1">
              <a:spcBef>
                <a:spcPts val="0"/>
              </a:spcBef>
              <a:spcAft>
                <a:spcPts val="0"/>
              </a:spcAft>
              <a:defRPr/>
            </a:pPr>
            <a:r>
              <a:rPr lang="ru-RU" sz="1400" b="1" dirty="0" smtClean="0">
                <a:solidFill>
                  <a:srgbClr val="002060"/>
                </a:solidFill>
                <a:latin typeface="Arial Narrow" pitchFamily="34" charset="0"/>
              </a:rPr>
              <a:t> </a:t>
            </a:r>
            <a:endParaRPr lang="ru-RU" sz="1400" b="1" dirty="0">
              <a:solidFill>
                <a:srgbClr val="002060"/>
              </a:solidFill>
              <a:latin typeface="Arial Narrow" pitchFamily="34" charset="0"/>
            </a:endParaRPr>
          </a:p>
        </p:txBody>
      </p:sp>
      <p:sp>
        <p:nvSpPr>
          <p:cNvPr id="6" name="Прямоугольник 5"/>
          <p:cNvSpPr/>
          <p:nvPr/>
        </p:nvSpPr>
        <p:spPr>
          <a:xfrm>
            <a:off x="2000232" y="1285860"/>
            <a:ext cx="2613025" cy="9683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kk-KZ" b="1" dirty="0" smtClean="0">
                <a:solidFill>
                  <a:schemeClr val="tx2"/>
                </a:solidFill>
                <a:latin typeface="Times New Roman" pitchFamily="18" charset="0"/>
                <a:cs typeface="Times New Roman" pitchFamily="18" charset="0"/>
              </a:rPr>
              <a:t>Қазақстандық патриотизм және құқық</a:t>
            </a:r>
            <a:r>
              <a:rPr lang="kk-KZ" b="1" dirty="0" smtClean="0">
                <a:solidFill>
                  <a:schemeClr val="accent6">
                    <a:lumMod val="75000"/>
                  </a:schemeClr>
                </a:solidFill>
                <a:latin typeface="Times New Roman" pitchFamily="18" charset="0"/>
                <a:cs typeface="Times New Roman" pitchFamily="18" charset="0"/>
              </a:rPr>
              <a:t> фракциясы </a:t>
            </a:r>
            <a:endParaRPr lang="ru-RU" b="1" dirty="0">
              <a:solidFill>
                <a:schemeClr val="accent6">
                  <a:lumMod val="75000"/>
                </a:schemeClr>
              </a:solidFill>
              <a:latin typeface="Times New Roman" pitchFamily="18" charset="0"/>
              <a:cs typeface="Times New Roman" pitchFamily="18" charset="0"/>
            </a:endParaRPr>
          </a:p>
        </p:txBody>
      </p:sp>
      <p:sp>
        <p:nvSpPr>
          <p:cNvPr id="7" name="Прямоугольник 6"/>
          <p:cNvSpPr/>
          <p:nvPr/>
        </p:nvSpPr>
        <p:spPr>
          <a:xfrm>
            <a:off x="6642100" y="2746375"/>
            <a:ext cx="2322388" cy="6826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kk-KZ" sz="1600" b="1" dirty="0" smtClean="0">
                <a:solidFill>
                  <a:srgbClr val="002060"/>
                </a:solidFill>
                <a:latin typeface="Times New Roman" pitchFamily="18" charset="0"/>
                <a:cs typeface="Times New Roman" pitchFamily="18" charset="0"/>
              </a:rPr>
              <a:t>ДЕБАТ ҚОЗҒАЛЫСЫ</a:t>
            </a:r>
            <a:endParaRPr lang="ru-RU" sz="1600" b="1" dirty="0" smtClean="0">
              <a:solidFill>
                <a:srgbClr val="002060"/>
              </a:solidFill>
              <a:latin typeface="Times New Roman" pitchFamily="18" charset="0"/>
              <a:cs typeface="Times New Roman" pitchFamily="18" charset="0"/>
            </a:endParaRPr>
          </a:p>
          <a:p>
            <a:pPr algn="ctr" eaLnBrk="1" fontAlgn="auto" hangingPunct="1">
              <a:spcBef>
                <a:spcPts val="0"/>
              </a:spcBef>
              <a:spcAft>
                <a:spcPts val="0"/>
              </a:spcAft>
              <a:defRPr/>
            </a:pPr>
            <a:r>
              <a:rPr lang="ru-RU" sz="1600" b="1" dirty="0" smtClean="0">
                <a:solidFill>
                  <a:schemeClr val="accent6">
                    <a:lumMod val="75000"/>
                  </a:schemeClr>
                </a:solidFill>
                <a:latin typeface="Times New Roman" pitchFamily="18" charset="0"/>
                <a:cs typeface="Times New Roman" pitchFamily="18" charset="0"/>
              </a:rPr>
              <a:t>ФРАКЦИЯ СЫ</a:t>
            </a:r>
          </a:p>
        </p:txBody>
      </p:sp>
      <p:sp>
        <p:nvSpPr>
          <p:cNvPr id="9" name="Прямоугольник 8"/>
          <p:cNvSpPr/>
          <p:nvPr/>
        </p:nvSpPr>
        <p:spPr>
          <a:xfrm>
            <a:off x="3402013" y="3440113"/>
            <a:ext cx="2232025" cy="5937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smtClean="0">
                <a:solidFill>
                  <a:srgbClr val="C00000"/>
                </a:solidFill>
                <a:latin typeface="Arial Narrow" pitchFamily="34" charset="0"/>
              </a:rPr>
              <a:t>МЕКТЕП ПРЕЗИДЕНТІ</a:t>
            </a:r>
            <a:endParaRPr lang="ru-RU" b="1" dirty="0">
              <a:solidFill>
                <a:srgbClr val="C00000"/>
              </a:solidFill>
              <a:latin typeface="Arial Narrow" pitchFamily="34" charset="0"/>
            </a:endParaRPr>
          </a:p>
        </p:txBody>
      </p:sp>
      <p:sp>
        <p:nvSpPr>
          <p:cNvPr id="12" name="Прямоугольник 11"/>
          <p:cNvSpPr/>
          <p:nvPr/>
        </p:nvSpPr>
        <p:spPr>
          <a:xfrm>
            <a:off x="371475" y="3670300"/>
            <a:ext cx="2305050" cy="814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kk-KZ" sz="1600" b="1" dirty="0" smtClean="0">
                <a:solidFill>
                  <a:srgbClr val="002060"/>
                </a:solidFill>
                <a:latin typeface="Times New Roman" pitchFamily="18" charset="0"/>
                <a:cs typeface="Times New Roman" pitchFamily="18" charset="0"/>
              </a:rPr>
              <a:t>ҚАМҚОРЛЫҚ</a:t>
            </a:r>
            <a:endParaRPr lang="ru-RU" sz="1600" b="1" dirty="0" smtClean="0">
              <a:solidFill>
                <a:srgbClr val="002060"/>
              </a:solidFill>
              <a:latin typeface="Times New Roman" pitchFamily="18" charset="0"/>
              <a:cs typeface="Times New Roman" pitchFamily="18" charset="0"/>
            </a:endParaRPr>
          </a:p>
          <a:p>
            <a:pPr algn="ctr" eaLnBrk="1" fontAlgn="auto" hangingPunct="1">
              <a:spcBef>
                <a:spcPts val="0"/>
              </a:spcBef>
              <a:spcAft>
                <a:spcPts val="0"/>
              </a:spcAft>
              <a:defRPr/>
            </a:pPr>
            <a:r>
              <a:rPr lang="ru-RU" sz="1600" b="1" dirty="0" smtClean="0">
                <a:solidFill>
                  <a:schemeClr val="accent6">
                    <a:lumMod val="75000"/>
                  </a:schemeClr>
                </a:solidFill>
                <a:latin typeface="Times New Roman" pitchFamily="18" charset="0"/>
                <a:cs typeface="Times New Roman" pitchFamily="18" charset="0"/>
              </a:rPr>
              <a:t>ФРАКЦИЯСЫ</a:t>
            </a:r>
          </a:p>
        </p:txBody>
      </p:sp>
      <p:sp>
        <p:nvSpPr>
          <p:cNvPr id="14" name="Прямоугольник 13"/>
          <p:cNvSpPr/>
          <p:nvPr/>
        </p:nvSpPr>
        <p:spPr>
          <a:xfrm>
            <a:off x="6286512" y="5072074"/>
            <a:ext cx="2439739" cy="107157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sz="1400" b="1" dirty="0" smtClean="0">
                <a:solidFill>
                  <a:srgbClr val="002060"/>
                </a:solidFill>
                <a:latin typeface="Times New Roman" pitchFamily="18" charset="0"/>
                <a:cs typeface="Times New Roman" pitchFamily="18" charset="0"/>
              </a:rPr>
              <a:t>СПОРТ ЖӘНЕ САЛАУАТТЫ ӨМІР САЛТЫ  </a:t>
            </a:r>
          </a:p>
          <a:p>
            <a:pPr algn="ctr" eaLnBrk="1" fontAlgn="auto" hangingPunct="1">
              <a:spcBef>
                <a:spcPts val="0"/>
              </a:spcBef>
              <a:spcAft>
                <a:spcPts val="0"/>
              </a:spcAft>
              <a:defRPr/>
            </a:pPr>
            <a:r>
              <a:rPr lang="ru-RU" sz="1400" b="1" dirty="0" smtClean="0">
                <a:solidFill>
                  <a:schemeClr val="accent6">
                    <a:lumMod val="75000"/>
                  </a:schemeClr>
                </a:solidFill>
                <a:latin typeface="Times New Roman" pitchFamily="18" charset="0"/>
                <a:cs typeface="Times New Roman" pitchFamily="18" charset="0"/>
              </a:rPr>
              <a:t>ФРАКЦИЯСЫ </a:t>
            </a:r>
          </a:p>
        </p:txBody>
      </p:sp>
      <p:sp>
        <p:nvSpPr>
          <p:cNvPr id="15" name="Прямоугольник 14"/>
          <p:cNvSpPr/>
          <p:nvPr/>
        </p:nvSpPr>
        <p:spPr>
          <a:xfrm>
            <a:off x="5357818" y="1643050"/>
            <a:ext cx="3330326" cy="64015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kk-KZ" sz="1600" b="1" dirty="0" smtClean="0">
                <a:solidFill>
                  <a:srgbClr val="002060"/>
                </a:solidFill>
                <a:latin typeface="Times New Roman" pitchFamily="18" charset="0"/>
                <a:cs typeface="Times New Roman" pitchFamily="18" charset="0"/>
              </a:rPr>
              <a:t>АҚПАРАТ </a:t>
            </a:r>
            <a:r>
              <a:rPr lang="kk-KZ" sz="1600" b="1" dirty="0" smtClean="0">
                <a:solidFill>
                  <a:schemeClr val="accent6">
                    <a:lumMod val="75000"/>
                  </a:schemeClr>
                </a:solidFill>
                <a:latin typeface="Times New Roman" pitchFamily="18" charset="0"/>
                <a:cs typeface="Times New Roman" pitchFamily="18" charset="0"/>
              </a:rPr>
              <a:t>ФРАКЦИЯСЫ</a:t>
            </a:r>
            <a:endParaRPr lang="ru-RU" sz="1600" b="1" dirty="0">
              <a:solidFill>
                <a:schemeClr val="accent6">
                  <a:lumMod val="75000"/>
                </a:schemeClr>
              </a:solidFill>
              <a:latin typeface="Times New Roman" pitchFamily="18" charset="0"/>
              <a:cs typeface="Times New Roman" pitchFamily="18" charset="0"/>
            </a:endParaRPr>
          </a:p>
        </p:txBody>
      </p:sp>
      <p:sp>
        <p:nvSpPr>
          <p:cNvPr id="16" name="Прямоугольник 15"/>
          <p:cNvSpPr/>
          <p:nvPr/>
        </p:nvSpPr>
        <p:spPr>
          <a:xfrm>
            <a:off x="6660232" y="3861048"/>
            <a:ext cx="2305050" cy="8413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sz="1600" b="1" dirty="0" smtClean="0">
                <a:solidFill>
                  <a:schemeClr val="tx2">
                    <a:lumMod val="75000"/>
                  </a:schemeClr>
                </a:solidFill>
                <a:latin typeface="Times New Roman" pitchFamily="18" charset="0"/>
                <a:cs typeface="Times New Roman" pitchFamily="18" charset="0"/>
              </a:rPr>
              <a:t>ӨЛКЕТАНУ  </a:t>
            </a:r>
          </a:p>
          <a:p>
            <a:pPr algn="ctr" eaLnBrk="1" fontAlgn="auto" hangingPunct="1">
              <a:spcBef>
                <a:spcPts val="0"/>
              </a:spcBef>
              <a:spcAft>
                <a:spcPts val="0"/>
              </a:spcAft>
              <a:defRPr/>
            </a:pPr>
            <a:r>
              <a:rPr lang="ru-RU" sz="1600" b="1" dirty="0" smtClean="0">
                <a:solidFill>
                  <a:schemeClr val="accent6">
                    <a:lumMod val="75000"/>
                  </a:schemeClr>
                </a:solidFill>
                <a:latin typeface="Times New Roman" pitchFamily="18" charset="0"/>
                <a:cs typeface="Times New Roman" pitchFamily="18" charset="0"/>
              </a:rPr>
              <a:t>ФРАКЦИЯ СЫ</a:t>
            </a:r>
          </a:p>
        </p:txBody>
      </p:sp>
      <p:sp>
        <p:nvSpPr>
          <p:cNvPr id="17" name="Прямоугольник 16"/>
          <p:cNvSpPr/>
          <p:nvPr/>
        </p:nvSpPr>
        <p:spPr>
          <a:xfrm>
            <a:off x="3357554" y="5735512"/>
            <a:ext cx="2808312" cy="11224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sz="1600" b="1" dirty="0" smtClean="0">
                <a:solidFill>
                  <a:srgbClr val="002060"/>
                </a:solidFill>
                <a:latin typeface="Times New Roman" pitchFamily="18" charset="0"/>
                <a:cs typeface="Times New Roman" pitchFamily="18" charset="0"/>
              </a:rPr>
              <a:t>Ө</a:t>
            </a:r>
            <a:r>
              <a:rPr lang="kk-KZ" sz="1600" b="1" dirty="0" smtClean="0">
                <a:solidFill>
                  <a:srgbClr val="002060"/>
                </a:solidFill>
                <a:latin typeface="Times New Roman" pitchFamily="18" charset="0"/>
                <a:cs typeface="Times New Roman" pitchFamily="18" charset="0"/>
              </a:rPr>
              <a:t>ЗІН – ӨЗІ ТАНУ ЖӘНЕ  </a:t>
            </a:r>
            <a:r>
              <a:rPr lang="ru-RU" sz="1600" b="1" dirty="0" smtClean="0">
                <a:solidFill>
                  <a:srgbClr val="002060"/>
                </a:solidFill>
                <a:latin typeface="Times New Roman" pitchFamily="18" charset="0"/>
                <a:cs typeface="Times New Roman" pitchFamily="18" charset="0"/>
              </a:rPr>
              <a:t>БАҚЫТ </a:t>
            </a:r>
            <a:r>
              <a:rPr lang="ru-RU" sz="1600" b="1" dirty="0" smtClean="0">
                <a:solidFill>
                  <a:schemeClr val="accent6">
                    <a:lumMod val="75000"/>
                  </a:schemeClr>
                </a:solidFill>
                <a:latin typeface="Times New Roman" pitchFamily="18" charset="0"/>
                <a:cs typeface="Times New Roman" pitchFamily="18" charset="0"/>
              </a:rPr>
              <a:t>ФРАКЦИЯ СЫ  </a:t>
            </a:r>
          </a:p>
          <a:p>
            <a:pPr algn="ctr" eaLnBrk="1" fontAlgn="auto" hangingPunct="1">
              <a:spcBef>
                <a:spcPts val="0"/>
              </a:spcBef>
              <a:spcAft>
                <a:spcPts val="0"/>
              </a:spcAft>
              <a:defRPr/>
            </a:pPr>
            <a:endParaRPr lang="ru-RU" sz="1400" b="1" dirty="0">
              <a:solidFill>
                <a:srgbClr val="002060"/>
              </a:solidFill>
              <a:latin typeface="Arial Narrow" pitchFamily="34" charset="0"/>
            </a:endParaRPr>
          </a:p>
        </p:txBody>
      </p:sp>
      <p:sp>
        <p:nvSpPr>
          <p:cNvPr id="18" name="Прямоугольник 17"/>
          <p:cNvSpPr/>
          <p:nvPr/>
        </p:nvSpPr>
        <p:spPr>
          <a:xfrm>
            <a:off x="467544" y="4725144"/>
            <a:ext cx="3168352" cy="86409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sz="1600" b="1" dirty="0" smtClean="0">
                <a:solidFill>
                  <a:srgbClr val="002060"/>
                </a:solidFill>
                <a:latin typeface="Times New Roman" pitchFamily="18" charset="0"/>
                <a:cs typeface="Times New Roman" pitchFamily="18" charset="0"/>
              </a:rPr>
              <a:t>МӘДЕНИЕТ ЖӘНЕ ӨНЕР </a:t>
            </a:r>
            <a:r>
              <a:rPr lang="ru-RU" sz="1600" b="1" dirty="0" smtClean="0">
                <a:solidFill>
                  <a:schemeClr val="accent6">
                    <a:lumMod val="75000"/>
                  </a:schemeClr>
                </a:solidFill>
                <a:latin typeface="Times New Roman" pitchFamily="18" charset="0"/>
                <a:cs typeface="Times New Roman" pitchFamily="18" charset="0"/>
              </a:rPr>
              <a:t>ФРАКЦИЯСЫ </a:t>
            </a:r>
          </a:p>
        </p:txBody>
      </p:sp>
      <p:sp>
        <p:nvSpPr>
          <p:cNvPr id="20" name="Прямоугольник 19"/>
          <p:cNvSpPr/>
          <p:nvPr/>
        </p:nvSpPr>
        <p:spPr>
          <a:xfrm>
            <a:off x="1611313" y="1438275"/>
            <a:ext cx="427037" cy="792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1</a:t>
            </a:r>
          </a:p>
        </p:txBody>
      </p:sp>
      <p:sp>
        <p:nvSpPr>
          <p:cNvPr id="21" name="Прямоугольник 20"/>
          <p:cNvSpPr/>
          <p:nvPr/>
        </p:nvSpPr>
        <p:spPr>
          <a:xfrm>
            <a:off x="4978400" y="1555750"/>
            <a:ext cx="427038" cy="792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2</a:t>
            </a:r>
          </a:p>
        </p:txBody>
      </p:sp>
      <p:sp>
        <p:nvSpPr>
          <p:cNvPr id="22" name="Прямоугольник 21"/>
          <p:cNvSpPr/>
          <p:nvPr/>
        </p:nvSpPr>
        <p:spPr>
          <a:xfrm>
            <a:off x="0" y="4725144"/>
            <a:ext cx="427037" cy="7921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7</a:t>
            </a:r>
          </a:p>
        </p:txBody>
      </p:sp>
      <p:sp>
        <p:nvSpPr>
          <p:cNvPr id="23" name="Прямоугольник 22"/>
          <p:cNvSpPr/>
          <p:nvPr/>
        </p:nvSpPr>
        <p:spPr>
          <a:xfrm>
            <a:off x="3000364" y="5786454"/>
            <a:ext cx="427038" cy="7921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6</a:t>
            </a:r>
          </a:p>
        </p:txBody>
      </p:sp>
      <p:sp>
        <p:nvSpPr>
          <p:cNvPr id="24" name="Прямоугольник 23"/>
          <p:cNvSpPr/>
          <p:nvPr/>
        </p:nvSpPr>
        <p:spPr>
          <a:xfrm>
            <a:off x="5981700" y="5113338"/>
            <a:ext cx="427038" cy="7921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5</a:t>
            </a:r>
          </a:p>
        </p:txBody>
      </p:sp>
      <p:sp>
        <p:nvSpPr>
          <p:cNvPr id="25" name="Прямоугольник 24"/>
          <p:cNvSpPr/>
          <p:nvPr/>
        </p:nvSpPr>
        <p:spPr>
          <a:xfrm>
            <a:off x="6372200" y="3717032"/>
            <a:ext cx="427038" cy="792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4</a:t>
            </a:r>
          </a:p>
        </p:txBody>
      </p:sp>
      <p:sp>
        <p:nvSpPr>
          <p:cNvPr id="26" name="Прямоугольник 25"/>
          <p:cNvSpPr/>
          <p:nvPr/>
        </p:nvSpPr>
        <p:spPr>
          <a:xfrm>
            <a:off x="6300192" y="2492896"/>
            <a:ext cx="427038" cy="792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3</a:t>
            </a:r>
          </a:p>
        </p:txBody>
      </p:sp>
      <p:sp>
        <p:nvSpPr>
          <p:cNvPr id="27" name="Прямоугольник 26"/>
          <p:cNvSpPr/>
          <p:nvPr/>
        </p:nvSpPr>
        <p:spPr>
          <a:xfrm>
            <a:off x="755650" y="2286000"/>
            <a:ext cx="427038" cy="792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9</a:t>
            </a:r>
          </a:p>
        </p:txBody>
      </p:sp>
      <p:sp>
        <p:nvSpPr>
          <p:cNvPr id="28" name="Прямоугольник 27"/>
          <p:cNvSpPr/>
          <p:nvPr/>
        </p:nvSpPr>
        <p:spPr>
          <a:xfrm>
            <a:off x="192088" y="3321050"/>
            <a:ext cx="427037" cy="792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8</a:t>
            </a:r>
          </a:p>
        </p:txBody>
      </p:sp>
      <p:cxnSp>
        <p:nvCxnSpPr>
          <p:cNvPr id="32" name="Прямая со стрелкой 31"/>
          <p:cNvCxnSpPr/>
          <p:nvPr/>
        </p:nvCxnSpPr>
        <p:spPr>
          <a:xfrm flipH="1" flipV="1">
            <a:off x="4181475" y="2365375"/>
            <a:ext cx="392113" cy="9556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Прямая со стрелкой 32"/>
          <p:cNvCxnSpPr>
            <a:stCxn id="9" idx="2"/>
          </p:cNvCxnSpPr>
          <p:nvPr/>
        </p:nvCxnSpPr>
        <p:spPr>
          <a:xfrm flipH="1">
            <a:off x="4476750" y="4033838"/>
            <a:ext cx="41275" cy="20367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Прямая со стрелкой 34"/>
          <p:cNvCxnSpPr/>
          <p:nvPr/>
        </p:nvCxnSpPr>
        <p:spPr>
          <a:xfrm flipV="1">
            <a:off x="4859338" y="2347913"/>
            <a:ext cx="958850" cy="8937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p:nvPr/>
        </p:nvCxnSpPr>
        <p:spPr>
          <a:xfrm flipH="1" flipV="1">
            <a:off x="3586163" y="2819400"/>
            <a:ext cx="376237" cy="520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Прямая со стрелкой 36"/>
          <p:cNvCxnSpPr/>
          <p:nvPr/>
        </p:nvCxnSpPr>
        <p:spPr>
          <a:xfrm flipV="1">
            <a:off x="5634038" y="3241675"/>
            <a:ext cx="815975" cy="198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Прямая со стрелкой 41"/>
          <p:cNvCxnSpPr/>
          <p:nvPr/>
        </p:nvCxnSpPr>
        <p:spPr>
          <a:xfrm flipH="1">
            <a:off x="3086100" y="4113213"/>
            <a:ext cx="1020763" cy="5175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Прямая со стрелкой 49"/>
          <p:cNvCxnSpPr/>
          <p:nvPr/>
        </p:nvCxnSpPr>
        <p:spPr>
          <a:xfrm flipH="1" flipV="1">
            <a:off x="2676525" y="3902075"/>
            <a:ext cx="623888" cy="12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a:off x="4978400" y="4087813"/>
            <a:ext cx="839788" cy="10858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Прямая со стрелкой 55"/>
          <p:cNvCxnSpPr/>
          <p:nvPr/>
        </p:nvCxnSpPr>
        <p:spPr>
          <a:xfrm>
            <a:off x="5634038" y="3929063"/>
            <a:ext cx="919162" cy="7016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 name="Стрелка вниз 60"/>
          <p:cNvSpPr/>
          <p:nvPr/>
        </p:nvSpPr>
        <p:spPr>
          <a:xfrm>
            <a:off x="3522663" y="944563"/>
            <a:ext cx="1709737" cy="282575"/>
          </a:xfrm>
          <a:prstGeom prst="downArrow">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a:p>
        </p:txBody>
      </p:sp>
      <p:pic>
        <p:nvPicPr>
          <p:cNvPr id="3107" name="Picture 2" descr="C:\Users\Пользователь\Desktop\risunok1-500x439.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2844" y="428604"/>
            <a:ext cx="1546225" cy="1219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6988"/>
            <a:ext cx="9144000" cy="43180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sz="2800" b="1" dirty="0" smtClean="0">
                <a:solidFill>
                  <a:schemeClr val="bg1"/>
                </a:solidFill>
                <a:latin typeface="Arial Narrow" pitchFamily="34" charset="0"/>
              </a:rPr>
              <a:t>МЕКТЕП ПАРЛАМЕНТІНІҢ ТЬЮТОРЛАРЫ</a:t>
            </a:r>
            <a:endParaRPr lang="ru-RU" sz="2800" b="1" dirty="0">
              <a:solidFill>
                <a:schemeClr val="bg1"/>
              </a:solidFill>
              <a:latin typeface="Arial Narrow" pitchFamily="34" charset="0"/>
            </a:endParaRPr>
          </a:p>
        </p:txBody>
      </p:sp>
      <p:sp>
        <p:nvSpPr>
          <p:cNvPr id="5" name="Прямоугольник 4"/>
          <p:cNvSpPr/>
          <p:nvPr/>
        </p:nvSpPr>
        <p:spPr>
          <a:xfrm>
            <a:off x="265113" y="4718050"/>
            <a:ext cx="3665537" cy="3587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r" eaLnBrk="1" fontAlgn="auto" hangingPunct="1">
              <a:spcBef>
                <a:spcPts val="0"/>
              </a:spcBef>
              <a:spcAft>
                <a:spcPts val="0"/>
              </a:spcAft>
              <a:defRPr/>
            </a:pPr>
            <a:r>
              <a:rPr lang="ru-RU" sz="1400" b="1" dirty="0" smtClean="0">
                <a:solidFill>
                  <a:srgbClr val="002060"/>
                </a:solidFill>
                <a:latin typeface="Arial Narrow" pitchFamily="34" charset="0"/>
              </a:rPr>
              <a:t> </a:t>
            </a:r>
          </a:p>
          <a:p>
            <a:pPr algn="r" eaLnBrk="1" fontAlgn="auto" hangingPunct="1">
              <a:spcBef>
                <a:spcPts val="0"/>
              </a:spcBef>
              <a:spcAft>
                <a:spcPts val="0"/>
              </a:spcAft>
              <a:defRPr/>
            </a:pPr>
            <a:r>
              <a:rPr lang="ru-RU" sz="1400" b="1" dirty="0" smtClean="0">
                <a:solidFill>
                  <a:srgbClr val="002060"/>
                </a:solidFill>
                <a:latin typeface="Times New Roman" pitchFamily="18" charset="0"/>
                <a:cs typeface="Times New Roman" pitchFamily="18" charset="0"/>
              </a:rPr>
              <a:t>МӘДЕНИЕТ ЖӘНЕ ӨНЕР </a:t>
            </a:r>
            <a:r>
              <a:rPr lang="ru-RU" sz="1400" b="1" dirty="0" smtClean="0">
                <a:solidFill>
                  <a:schemeClr val="accent6">
                    <a:lumMod val="75000"/>
                  </a:schemeClr>
                </a:solidFill>
                <a:latin typeface="Times New Roman" pitchFamily="18" charset="0"/>
                <a:cs typeface="Times New Roman" pitchFamily="18" charset="0"/>
              </a:rPr>
              <a:t>ФРАКЦИЯСЫ </a:t>
            </a:r>
          </a:p>
          <a:p>
            <a:pPr algn="r" eaLnBrk="1" fontAlgn="auto" hangingPunct="1">
              <a:spcBef>
                <a:spcPts val="0"/>
              </a:spcBef>
              <a:spcAft>
                <a:spcPts val="0"/>
              </a:spcAft>
              <a:defRPr/>
            </a:pPr>
            <a:endParaRPr lang="ru-RU" sz="1400" b="1" dirty="0">
              <a:solidFill>
                <a:srgbClr val="002060"/>
              </a:solidFill>
              <a:latin typeface="Arial Narrow" pitchFamily="34" charset="0"/>
            </a:endParaRPr>
          </a:p>
        </p:txBody>
      </p:sp>
      <p:sp>
        <p:nvSpPr>
          <p:cNvPr id="6" name="Прямоугольник 5"/>
          <p:cNvSpPr/>
          <p:nvPr/>
        </p:nvSpPr>
        <p:spPr>
          <a:xfrm>
            <a:off x="285750" y="1622425"/>
            <a:ext cx="3649663" cy="44925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kk-KZ" sz="1400" b="1" dirty="0" smtClean="0">
                <a:solidFill>
                  <a:schemeClr val="tx2"/>
                </a:solidFill>
                <a:latin typeface="Times New Roman" pitchFamily="18" charset="0"/>
                <a:cs typeface="Times New Roman" pitchFamily="18" charset="0"/>
              </a:rPr>
              <a:t>Қазақстандық патриотизм және құқық</a:t>
            </a:r>
            <a:r>
              <a:rPr lang="kk-KZ" sz="1400" b="1" dirty="0" smtClean="0">
                <a:solidFill>
                  <a:schemeClr val="accent6">
                    <a:lumMod val="75000"/>
                  </a:schemeClr>
                </a:solidFill>
                <a:latin typeface="Times New Roman" pitchFamily="18" charset="0"/>
                <a:cs typeface="Times New Roman" pitchFamily="18" charset="0"/>
              </a:rPr>
              <a:t> фракциясы </a:t>
            </a:r>
            <a:endParaRPr lang="ru-RU" sz="1400" b="1" dirty="0">
              <a:solidFill>
                <a:schemeClr val="accent6">
                  <a:lumMod val="75000"/>
                </a:schemeClr>
              </a:solidFill>
              <a:latin typeface="Times New Roman" pitchFamily="18" charset="0"/>
              <a:cs typeface="Times New Roman" pitchFamily="18" charset="0"/>
            </a:endParaRPr>
          </a:p>
        </p:txBody>
      </p:sp>
      <p:sp>
        <p:nvSpPr>
          <p:cNvPr id="7" name="Прямоугольник 6"/>
          <p:cNvSpPr/>
          <p:nvPr/>
        </p:nvSpPr>
        <p:spPr>
          <a:xfrm>
            <a:off x="285750" y="2143116"/>
            <a:ext cx="3646488" cy="42862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kk-KZ" sz="1400" b="1" dirty="0" smtClean="0">
                <a:solidFill>
                  <a:srgbClr val="002060"/>
                </a:solidFill>
                <a:latin typeface="Times New Roman" pitchFamily="18" charset="0"/>
                <a:cs typeface="Times New Roman" pitchFamily="18" charset="0"/>
              </a:rPr>
              <a:t>АҚПАРАТ </a:t>
            </a:r>
            <a:r>
              <a:rPr lang="kk-KZ" sz="1400" b="1" dirty="0" smtClean="0">
                <a:solidFill>
                  <a:schemeClr val="accent6">
                    <a:lumMod val="75000"/>
                  </a:schemeClr>
                </a:solidFill>
                <a:latin typeface="Times New Roman" pitchFamily="18" charset="0"/>
                <a:cs typeface="Times New Roman" pitchFamily="18" charset="0"/>
              </a:rPr>
              <a:t>ФРАКЦИЯСЫ</a:t>
            </a:r>
            <a:endParaRPr lang="ru-RU" sz="1400" b="1" dirty="0" smtClean="0">
              <a:solidFill>
                <a:schemeClr val="accent6">
                  <a:lumMod val="75000"/>
                </a:schemeClr>
              </a:solidFill>
              <a:latin typeface="Times New Roman" pitchFamily="18" charset="0"/>
              <a:cs typeface="Times New Roman" pitchFamily="18" charset="0"/>
            </a:endParaRPr>
          </a:p>
          <a:p>
            <a:pPr algn="r" eaLnBrk="1" fontAlgn="auto" hangingPunct="1">
              <a:spcBef>
                <a:spcPts val="0"/>
              </a:spcBef>
              <a:spcAft>
                <a:spcPts val="0"/>
              </a:spcAft>
              <a:defRPr/>
            </a:pPr>
            <a:endParaRPr lang="ru-RU" sz="1400" b="1" dirty="0">
              <a:solidFill>
                <a:srgbClr val="002060"/>
              </a:solidFill>
              <a:latin typeface="Arial Narrow" pitchFamily="34" charset="0"/>
            </a:endParaRPr>
          </a:p>
        </p:txBody>
      </p:sp>
      <p:sp>
        <p:nvSpPr>
          <p:cNvPr id="9" name="Прямоугольник 8"/>
          <p:cNvSpPr/>
          <p:nvPr/>
        </p:nvSpPr>
        <p:spPr>
          <a:xfrm>
            <a:off x="1000100" y="928670"/>
            <a:ext cx="1874835" cy="42386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r" eaLnBrk="1" fontAlgn="auto" hangingPunct="1">
              <a:spcBef>
                <a:spcPts val="0"/>
              </a:spcBef>
              <a:spcAft>
                <a:spcPts val="0"/>
              </a:spcAft>
              <a:defRPr/>
            </a:pPr>
            <a:r>
              <a:rPr lang="ru-RU" sz="2000" b="1" dirty="0">
                <a:solidFill>
                  <a:srgbClr val="C00000"/>
                </a:solidFill>
                <a:latin typeface="Times New Roman" pitchFamily="18" charset="0"/>
                <a:cs typeface="Times New Roman" pitchFamily="18" charset="0"/>
              </a:rPr>
              <a:t>ПРЕЗИДЕНТ</a:t>
            </a:r>
          </a:p>
        </p:txBody>
      </p:sp>
      <p:sp>
        <p:nvSpPr>
          <p:cNvPr id="13" name="Прямоугольник 12"/>
          <p:cNvSpPr/>
          <p:nvPr/>
        </p:nvSpPr>
        <p:spPr>
          <a:xfrm>
            <a:off x="266700" y="4214813"/>
            <a:ext cx="3665538" cy="4286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sz="1400" b="1" dirty="0" smtClean="0">
                <a:solidFill>
                  <a:srgbClr val="002060"/>
                </a:solidFill>
                <a:latin typeface="Times New Roman" pitchFamily="18" charset="0"/>
                <a:cs typeface="Times New Roman" pitchFamily="18" charset="0"/>
              </a:rPr>
              <a:t>Ө</a:t>
            </a:r>
            <a:r>
              <a:rPr lang="kk-KZ" sz="1400" b="1" dirty="0" smtClean="0">
                <a:solidFill>
                  <a:srgbClr val="002060"/>
                </a:solidFill>
                <a:latin typeface="Times New Roman" pitchFamily="18" charset="0"/>
                <a:cs typeface="Times New Roman" pitchFamily="18" charset="0"/>
              </a:rPr>
              <a:t>ЗІН – ӨЗІ ТАНУ ЖӘНЕ  </a:t>
            </a:r>
            <a:r>
              <a:rPr lang="ru-RU" sz="1400" b="1" dirty="0" smtClean="0">
                <a:solidFill>
                  <a:srgbClr val="002060"/>
                </a:solidFill>
                <a:latin typeface="Times New Roman" pitchFamily="18" charset="0"/>
                <a:cs typeface="Times New Roman" pitchFamily="18" charset="0"/>
              </a:rPr>
              <a:t>БАҚЫТ </a:t>
            </a:r>
            <a:r>
              <a:rPr lang="ru-RU" sz="1400" b="1" dirty="0" smtClean="0">
                <a:solidFill>
                  <a:schemeClr val="accent6">
                    <a:lumMod val="75000"/>
                  </a:schemeClr>
                </a:solidFill>
                <a:latin typeface="Times New Roman" pitchFamily="18" charset="0"/>
                <a:cs typeface="Times New Roman" pitchFamily="18" charset="0"/>
              </a:rPr>
              <a:t>ФРАКЦИЯ СЫ  </a:t>
            </a:r>
          </a:p>
        </p:txBody>
      </p:sp>
      <p:sp>
        <p:nvSpPr>
          <p:cNvPr id="14" name="Прямоугольник 13"/>
          <p:cNvSpPr/>
          <p:nvPr/>
        </p:nvSpPr>
        <p:spPr>
          <a:xfrm>
            <a:off x="276225" y="3695700"/>
            <a:ext cx="3665538" cy="3587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ru-RU" sz="1400" b="1" dirty="0" smtClean="0">
                <a:solidFill>
                  <a:srgbClr val="002060"/>
                </a:solidFill>
                <a:latin typeface="Times New Roman" pitchFamily="18" charset="0"/>
                <a:cs typeface="Times New Roman" pitchFamily="18" charset="0"/>
              </a:rPr>
              <a:t>СПОРТ ЖӘНЕ СӨС </a:t>
            </a:r>
            <a:r>
              <a:rPr lang="ru-RU" sz="1400" b="1" dirty="0" smtClean="0">
                <a:solidFill>
                  <a:schemeClr val="accent6">
                    <a:lumMod val="75000"/>
                  </a:schemeClr>
                </a:solidFill>
                <a:latin typeface="Times New Roman" pitchFamily="18" charset="0"/>
                <a:cs typeface="Times New Roman" pitchFamily="18" charset="0"/>
              </a:rPr>
              <a:t>ФРАКЦИЯСЫ </a:t>
            </a:r>
            <a:endParaRPr lang="ru-RU" sz="1400" b="1" dirty="0">
              <a:solidFill>
                <a:schemeClr val="accent6">
                  <a:lumMod val="75000"/>
                </a:schemeClr>
              </a:solidFill>
              <a:latin typeface="Times New Roman" pitchFamily="18" charset="0"/>
              <a:cs typeface="Times New Roman" pitchFamily="18" charset="0"/>
            </a:endParaRPr>
          </a:p>
        </p:txBody>
      </p:sp>
      <p:sp>
        <p:nvSpPr>
          <p:cNvPr id="15" name="Прямоугольник 14"/>
          <p:cNvSpPr/>
          <p:nvPr/>
        </p:nvSpPr>
        <p:spPr>
          <a:xfrm>
            <a:off x="265113" y="5726113"/>
            <a:ext cx="3665537" cy="6318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sz="1400" b="1" dirty="0" smtClean="0">
                <a:solidFill>
                  <a:srgbClr val="002060"/>
                </a:solidFill>
                <a:latin typeface="Times New Roman" pitchFamily="18" charset="0"/>
                <a:cs typeface="Times New Roman" pitchFamily="18" charset="0"/>
              </a:rPr>
              <a:t>ЭКОЛОГИЯ ЖӘНЕ ЕҢБЕК</a:t>
            </a:r>
          </a:p>
          <a:p>
            <a:pPr algn="ctr" eaLnBrk="1" fontAlgn="auto" hangingPunct="1">
              <a:spcBef>
                <a:spcPts val="0"/>
              </a:spcBef>
              <a:spcAft>
                <a:spcPts val="0"/>
              </a:spcAft>
              <a:defRPr/>
            </a:pPr>
            <a:r>
              <a:rPr lang="ru-RU" sz="1400" b="1" dirty="0" smtClean="0">
                <a:solidFill>
                  <a:schemeClr val="accent6">
                    <a:lumMod val="75000"/>
                  </a:schemeClr>
                </a:solidFill>
                <a:latin typeface="Times New Roman" pitchFamily="18" charset="0"/>
                <a:cs typeface="Times New Roman" pitchFamily="18" charset="0"/>
              </a:rPr>
              <a:t>ФРАКЦИЯ СЫ</a:t>
            </a:r>
          </a:p>
          <a:p>
            <a:pPr algn="r" eaLnBrk="1" fontAlgn="auto" hangingPunct="1">
              <a:spcBef>
                <a:spcPts val="0"/>
              </a:spcBef>
              <a:spcAft>
                <a:spcPts val="0"/>
              </a:spcAft>
              <a:defRPr/>
            </a:pPr>
            <a:endParaRPr lang="ru-RU" sz="1400" b="1" dirty="0">
              <a:solidFill>
                <a:srgbClr val="002060"/>
              </a:solidFill>
              <a:latin typeface="Arial Narrow" pitchFamily="34" charset="0"/>
            </a:endParaRPr>
          </a:p>
        </p:txBody>
      </p:sp>
      <p:sp>
        <p:nvSpPr>
          <p:cNvPr id="16" name="Прямоугольник 15"/>
          <p:cNvSpPr/>
          <p:nvPr/>
        </p:nvSpPr>
        <p:spPr>
          <a:xfrm>
            <a:off x="285720" y="3214686"/>
            <a:ext cx="3649663" cy="4365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sz="1400" b="1" dirty="0" smtClean="0">
              <a:solidFill>
                <a:schemeClr val="tx2">
                  <a:lumMod val="75000"/>
                </a:schemeClr>
              </a:solidFill>
              <a:latin typeface="Times New Roman" pitchFamily="18" charset="0"/>
              <a:cs typeface="Times New Roman" pitchFamily="18" charset="0"/>
            </a:endParaRPr>
          </a:p>
          <a:p>
            <a:pPr algn="ctr" eaLnBrk="1" fontAlgn="auto" hangingPunct="1">
              <a:spcBef>
                <a:spcPts val="0"/>
              </a:spcBef>
              <a:spcAft>
                <a:spcPts val="0"/>
              </a:spcAft>
              <a:defRPr/>
            </a:pPr>
            <a:r>
              <a:rPr lang="ru-RU" sz="1400" b="1" dirty="0" smtClean="0">
                <a:solidFill>
                  <a:schemeClr val="tx2">
                    <a:lumMod val="75000"/>
                  </a:schemeClr>
                </a:solidFill>
                <a:latin typeface="Times New Roman" pitchFamily="18" charset="0"/>
                <a:cs typeface="Times New Roman" pitchFamily="18" charset="0"/>
              </a:rPr>
              <a:t>ӨЛКЕТАНУ </a:t>
            </a:r>
            <a:r>
              <a:rPr lang="ru-RU" sz="1400" b="1" dirty="0" smtClean="0">
                <a:solidFill>
                  <a:schemeClr val="accent6">
                    <a:lumMod val="75000"/>
                  </a:schemeClr>
                </a:solidFill>
                <a:latin typeface="Times New Roman" pitchFamily="18" charset="0"/>
                <a:cs typeface="Times New Roman" pitchFamily="18" charset="0"/>
              </a:rPr>
              <a:t>ФРАКЦИЯ СЫ</a:t>
            </a:r>
          </a:p>
          <a:p>
            <a:pPr algn="r" eaLnBrk="1" fontAlgn="auto" hangingPunct="1">
              <a:spcBef>
                <a:spcPts val="0"/>
              </a:spcBef>
              <a:spcAft>
                <a:spcPts val="0"/>
              </a:spcAft>
              <a:defRPr/>
            </a:pPr>
            <a:endParaRPr lang="ru-RU" sz="1400" b="1" dirty="0">
              <a:solidFill>
                <a:srgbClr val="002060"/>
              </a:solidFill>
              <a:latin typeface="Arial Narrow" pitchFamily="34" charset="0"/>
            </a:endParaRPr>
          </a:p>
        </p:txBody>
      </p:sp>
      <p:sp>
        <p:nvSpPr>
          <p:cNvPr id="17" name="Прямоугольник 16"/>
          <p:cNvSpPr/>
          <p:nvPr/>
        </p:nvSpPr>
        <p:spPr>
          <a:xfrm>
            <a:off x="285750" y="2701925"/>
            <a:ext cx="3649663" cy="4413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kk-KZ" sz="1400" b="1" dirty="0" smtClean="0">
              <a:solidFill>
                <a:srgbClr val="002060"/>
              </a:solidFill>
              <a:latin typeface="Times New Roman" pitchFamily="18" charset="0"/>
              <a:cs typeface="Times New Roman" pitchFamily="18" charset="0"/>
            </a:endParaRPr>
          </a:p>
          <a:p>
            <a:pPr algn="ctr" eaLnBrk="1" fontAlgn="auto" hangingPunct="1">
              <a:spcBef>
                <a:spcPts val="0"/>
              </a:spcBef>
              <a:spcAft>
                <a:spcPts val="0"/>
              </a:spcAft>
              <a:defRPr/>
            </a:pPr>
            <a:r>
              <a:rPr lang="kk-KZ" sz="1400" b="1" dirty="0" smtClean="0">
                <a:solidFill>
                  <a:srgbClr val="002060"/>
                </a:solidFill>
                <a:latin typeface="Times New Roman" pitchFamily="18" charset="0"/>
                <a:cs typeface="Times New Roman" pitchFamily="18" charset="0"/>
              </a:rPr>
              <a:t>ДЕБАТ ҚОЗҒАЛЫСЫ</a:t>
            </a:r>
            <a:endParaRPr lang="ru-RU" sz="1400" b="1" dirty="0" smtClean="0">
              <a:solidFill>
                <a:srgbClr val="002060"/>
              </a:solidFill>
              <a:latin typeface="Times New Roman" pitchFamily="18" charset="0"/>
              <a:cs typeface="Times New Roman" pitchFamily="18" charset="0"/>
            </a:endParaRPr>
          </a:p>
          <a:p>
            <a:pPr algn="ctr" eaLnBrk="1" fontAlgn="auto" hangingPunct="1">
              <a:spcBef>
                <a:spcPts val="0"/>
              </a:spcBef>
              <a:spcAft>
                <a:spcPts val="0"/>
              </a:spcAft>
              <a:defRPr/>
            </a:pPr>
            <a:r>
              <a:rPr lang="ru-RU" sz="1400" b="1" dirty="0" smtClean="0">
                <a:solidFill>
                  <a:schemeClr val="accent6">
                    <a:lumMod val="75000"/>
                  </a:schemeClr>
                </a:solidFill>
                <a:latin typeface="Times New Roman" pitchFamily="18" charset="0"/>
                <a:cs typeface="Times New Roman" pitchFamily="18" charset="0"/>
              </a:rPr>
              <a:t>ФРАКЦИЯ СЫ</a:t>
            </a:r>
          </a:p>
          <a:p>
            <a:pPr algn="r" eaLnBrk="1" fontAlgn="auto" hangingPunct="1">
              <a:spcBef>
                <a:spcPts val="0"/>
              </a:spcBef>
              <a:spcAft>
                <a:spcPts val="0"/>
              </a:spcAft>
              <a:defRPr/>
            </a:pPr>
            <a:endParaRPr lang="ru-RU" sz="1400" b="1" dirty="0">
              <a:solidFill>
                <a:srgbClr val="002060"/>
              </a:solidFill>
              <a:latin typeface="Arial Narrow" pitchFamily="34" charset="0"/>
            </a:endParaRPr>
          </a:p>
        </p:txBody>
      </p:sp>
      <p:sp>
        <p:nvSpPr>
          <p:cNvPr id="18" name="Прямоугольник 17"/>
          <p:cNvSpPr/>
          <p:nvPr/>
        </p:nvSpPr>
        <p:spPr>
          <a:xfrm>
            <a:off x="285720" y="5143512"/>
            <a:ext cx="3665538" cy="50006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sz="1200" b="1" dirty="0" smtClean="0">
                <a:solidFill>
                  <a:srgbClr val="002060"/>
                </a:solidFill>
                <a:latin typeface="Times New Roman" pitchFamily="18" charset="0"/>
                <a:cs typeface="Times New Roman" pitchFamily="18" charset="0"/>
              </a:rPr>
              <a:t>ҚАМҚОРЛЫҚ </a:t>
            </a:r>
            <a:r>
              <a:rPr lang="ru-RU" sz="1200" b="1" dirty="0" smtClean="0">
                <a:solidFill>
                  <a:schemeClr val="accent6">
                    <a:lumMod val="75000"/>
                  </a:schemeClr>
                </a:solidFill>
                <a:latin typeface="Times New Roman" pitchFamily="18" charset="0"/>
                <a:cs typeface="Times New Roman" pitchFamily="18" charset="0"/>
              </a:rPr>
              <a:t>ФРАКЦИЯСЫ</a:t>
            </a:r>
          </a:p>
          <a:p>
            <a:pPr algn="r" eaLnBrk="1" fontAlgn="auto" hangingPunct="1">
              <a:spcBef>
                <a:spcPts val="0"/>
              </a:spcBef>
              <a:spcAft>
                <a:spcPts val="0"/>
              </a:spcAft>
              <a:defRPr/>
            </a:pPr>
            <a:endParaRPr lang="ru-RU" sz="1200" b="1" dirty="0">
              <a:solidFill>
                <a:srgbClr val="002060"/>
              </a:solidFill>
              <a:latin typeface="Arial Narrow" pitchFamily="34" charset="0"/>
            </a:endParaRPr>
          </a:p>
        </p:txBody>
      </p:sp>
      <p:sp>
        <p:nvSpPr>
          <p:cNvPr id="41" name="Прямоугольник 40"/>
          <p:cNvSpPr/>
          <p:nvPr/>
        </p:nvSpPr>
        <p:spPr>
          <a:xfrm>
            <a:off x="5191125" y="4653136"/>
            <a:ext cx="3667125" cy="4236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kk-KZ" sz="1600" b="1" dirty="0" smtClean="0">
                <a:solidFill>
                  <a:srgbClr val="002060"/>
                </a:solidFill>
                <a:latin typeface="Times New Roman" pitchFamily="18" charset="0"/>
                <a:cs typeface="Times New Roman" pitchFamily="18" charset="0"/>
              </a:rPr>
              <a:t>Қожамбаева Гүлзат</a:t>
            </a:r>
            <a:endParaRPr lang="ru-RU" sz="1600" b="1" dirty="0">
              <a:solidFill>
                <a:srgbClr val="002060"/>
              </a:solidFill>
              <a:latin typeface="Times New Roman" pitchFamily="18" charset="0"/>
              <a:cs typeface="Times New Roman" pitchFamily="18" charset="0"/>
            </a:endParaRPr>
          </a:p>
        </p:txBody>
      </p:sp>
      <p:sp>
        <p:nvSpPr>
          <p:cNvPr id="43" name="Прямоугольник 42"/>
          <p:cNvSpPr/>
          <p:nvPr/>
        </p:nvSpPr>
        <p:spPr>
          <a:xfrm>
            <a:off x="5211763" y="1622425"/>
            <a:ext cx="3649662" cy="3587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ru-RU" sz="1100" b="1" dirty="0" smtClean="0">
                <a:solidFill>
                  <a:srgbClr val="002060"/>
                </a:solidFill>
                <a:latin typeface="Arial Narrow" pitchFamily="34" charset="0"/>
              </a:rPr>
              <a:t> </a:t>
            </a:r>
            <a:r>
              <a:rPr lang="kk-KZ" sz="1600" b="1" dirty="0" smtClean="0">
                <a:solidFill>
                  <a:srgbClr val="002060"/>
                </a:solidFill>
                <a:latin typeface="Times New Roman" pitchFamily="18" charset="0"/>
                <a:cs typeface="Times New Roman" pitchFamily="18" charset="0"/>
              </a:rPr>
              <a:t>Сейтжан Назым</a:t>
            </a:r>
            <a:endParaRPr lang="ru-RU" sz="1600" b="1" dirty="0">
              <a:solidFill>
                <a:srgbClr val="002060"/>
              </a:solidFill>
              <a:latin typeface="Times New Roman" pitchFamily="18" charset="0"/>
              <a:cs typeface="Times New Roman" pitchFamily="18" charset="0"/>
            </a:endParaRPr>
          </a:p>
        </p:txBody>
      </p:sp>
      <p:sp>
        <p:nvSpPr>
          <p:cNvPr id="44" name="Прямоугольник 43"/>
          <p:cNvSpPr/>
          <p:nvPr/>
        </p:nvSpPr>
        <p:spPr>
          <a:xfrm>
            <a:off x="5211763" y="2198688"/>
            <a:ext cx="3648075" cy="35718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kk-KZ" sz="1600" b="1" dirty="0" smtClean="0">
                <a:solidFill>
                  <a:srgbClr val="002060"/>
                </a:solidFill>
                <a:latin typeface="Times New Roman" pitchFamily="18" charset="0"/>
                <a:cs typeface="Times New Roman" pitchFamily="18" charset="0"/>
              </a:rPr>
              <a:t>Жұмабекова Тоғжан </a:t>
            </a:r>
            <a:endParaRPr lang="ru-RU" sz="1600" b="1" dirty="0">
              <a:solidFill>
                <a:srgbClr val="002060"/>
              </a:solidFill>
              <a:latin typeface="Times New Roman" pitchFamily="18" charset="0"/>
              <a:cs typeface="Times New Roman" pitchFamily="18" charset="0"/>
            </a:endParaRPr>
          </a:p>
        </p:txBody>
      </p:sp>
      <p:sp>
        <p:nvSpPr>
          <p:cNvPr id="45" name="Прямоугольник 44"/>
          <p:cNvSpPr/>
          <p:nvPr/>
        </p:nvSpPr>
        <p:spPr>
          <a:xfrm>
            <a:off x="5211763" y="1001713"/>
            <a:ext cx="3657600" cy="42386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ru-RU" sz="1400" b="1" dirty="0" smtClean="0">
                <a:solidFill>
                  <a:srgbClr val="C00000"/>
                </a:solidFill>
                <a:latin typeface="Times New Roman" pitchFamily="18" charset="0"/>
                <a:cs typeface="Times New Roman" pitchFamily="18" charset="0"/>
              </a:rPr>
              <a:t>ТЬЮТОРЛЫҚ ҚЫЗМЕТТІҢ БАСШЫСЫ</a:t>
            </a:r>
            <a:endParaRPr lang="ru-RU" sz="1400" b="1" dirty="0">
              <a:solidFill>
                <a:srgbClr val="C00000"/>
              </a:solidFill>
              <a:latin typeface="Times New Roman" pitchFamily="18" charset="0"/>
              <a:cs typeface="Times New Roman" pitchFamily="18" charset="0"/>
            </a:endParaRPr>
          </a:p>
        </p:txBody>
      </p:sp>
      <p:sp>
        <p:nvSpPr>
          <p:cNvPr id="47" name="Прямоугольник 46"/>
          <p:cNvSpPr/>
          <p:nvPr/>
        </p:nvSpPr>
        <p:spPr>
          <a:xfrm>
            <a:off x="5194300" y="4214813"/>
            <a:ext cx="3665538" cy="3587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kk-KZ" sz="1600" b="1" dirty="0" smtClean="0">
                <a:solidFill>
                  <a:srgbClr val="002060"/>
                </a:solidFill>
                <a:latin typeface="Times New Roman" pitchFamily="18" charset="0"/>
                <a:cs typeface="Times New Roman" pitchFamily="18" charset="0"/>
              </a:rPr>
              <a:t>Мусина Арнагүл</a:t>
            </a:r>
            <a:endParaRPr lang="ru-RU" sz="1600" b="1" dirty="0">
              <a:solidFill>
                <a:srgbClr val="002060"/>
              </a:solidFill>
              <a:latin typeface="Times New Roman" pitchFamily="18" charset="0"/>
              <a:cs typeface="Times New Roman" pitchFamily="18" charset="0"/>
            </a:endParaRPr>
          </a:p>
        </p:txBody>
      </p:sp>
      <p:sp>
        <p:nvSpPr>
          <p:cNvPr id="48" name="Прямоугольник 47"/>
          <p:cNvSpPr/>
          <p:nvPr/>
        </p:nvSpPr>
        <p:spPr>
          <a:xfrm>
            <a:off x="5214942" y="3714752"/>
            <a:ext cx="3616647" cy="4390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kk-KZ" sz="1600" b="1" dirty="0" smtClean="0">
                <a:solidFill>
                  <a:srgbClr val="002060"/>
                </a:solidFill>
                <a:latin typeface="Times New Roman" pitchFamily="18" charset="0"/>
                <a:cs typeface="Times New Roman" pitchFamily="18" charset="0"/>
              </a:rPr>
              <a:t>Тұяқбаев Думан</a:t>
            </a:r>
            <a:endParaRPr lang="ru-RU" sz="1600" b="1" dirty="0">
              <a:solidFill>
                <a:srgbClr val="002060"/>
              </a:solidFill>
              <a:latin typeface="Times New Roman" pitchFamily="18" charset="0"/>
              <a:cs typeface="Times New Roman" pitchFamily="18" charset="0"/>
            </a:endParaRPr>
          </a:p>
        </p:txBody>
      </p:sp>
      <p:sp>
        <p:nvSpPr>
          <p:cNvPr id="49" name="Прямоугольник 48"/>
          <p:cNvSpPr/>
          <p:nvPr/>
        </p:nvSpPr>
        <p:spPr>
          <a:xfrm>
            <a:off x="5191125" y="5726113"/>
            <a:ext cx="3667125" cy="3587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kk-KZ" sz="1600" b="1" dirty="0" smtClean="0">
                <a:solidFill>
                  <a:srgbClr val="002060"/>
                </a:solidFill>
                <a:latin typeface="Times New Roman" pitchFamily="18" charset="0"/>
                <a:cs typeface="Times New Roman" pitchFamily="18" charset="0"/>
              </a:rPr>
              <a:t>Аман Мадина </a:t>
            </a:r>
            <a:endParaRPr lang="ru-RU" sz="1600" b="1" dirty="0">
              <a:solidFill>
                <a:srgbClr val="002060"/>
              </a:solidFill>
              <a:latin typeface="Times New Roman" pitchFamily="18" charset="0"/>
              <a:cs typeface="Times New Roman" pitchFamily="18" charset="0"/>
            </a:endParaRPr>
          </a:p>
        </p:txBody>
      </p:sp>
      <p:sp>
        <p:nvSpPr>
          <p:cNvPr id="51" name="Прямоугольник 50"/>
          <p:cNvSpPr/>
          <p:nvPr/>
        </p:nvSpPr>
        <p:spPr>
          <a:xfrm>
            <a:off x="5211762" y="3206750"/>
            <a:ext cx="3680717" cy="4382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kk-KZ" sz="1600" b="1" dirty="0" smtClean="0">
                <a:solidFill>
                  <a:srgbClr val="002060"/>
                </a:solidFill>
                <a:latin typeface="Times New Roman" pitchFamily="18" charset="0"/>
                <a:cs typeface="Times New Roman" pitchFamily="18" charset="0"/>
              </a:rPr>
              <a:t>Жарқынбаева Гүлдәурен</a:t>
            </a:r>
            <a:endParaRPr lang="ru-RU" sz="1600" b="1" dirty="0">
              <a:solidFill>
                <a:srgbClr val="002060"/>
              </a:solidFill>
              <a:latin typeface="Times New Roman" pitchFamily="18" charset="0"/>
              <a:cs typeface="Times New Roman" pitchFamily="18" charset="0"/>
            </a:endParaRPr>
          </a:p>
        </p:txBody>
      </p:sp>
      <p:sp>
        <p:nvSpPr>
          <p:cNvPr id="53" name="Прямоугольник 52"/>
          <p:cNvSpPr/>
          <p:nvPr/>
        </p:nvSpPr>
        <p:spPr>
          <a:xfrm>
            <a:off x="5211763" y="2701925"/>
            <a:ext cx="3649662" cy="3587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kk-KZ" sz="1600" b="1" dirty="0" smtClean="0">
                <a:solidFill>
                  <a:srgbClr val="002060"/>
                </a:solidFill>
                <a:latin typeface="Times New Roman" pitchFamily="18" charset="0"/>
                <a:cs typeface="Times New Roman" pitchFamily="18" charset="0"/>
              </a:rPr>
              <a:t>Манарбек Жұлдыз</a:t>
            </a:r>
            <a:endParaRPr lang="ru-RU" sz="1600" b="1" dirty="0">
              <a:solidFill>
                <a:srgbClr val="002060"/>
              </a:solidFill>
              <a:latin typeface="Times New Roman" pitchFamily="18" charset="0"/>
              <a:cs typeface="Times New Roman" pitchFamily="18" charset="0"/>
            </a:endParaRPr>
          </a:p>
        </p:txBody>
      </p:sp>
      <p:sp>
        <p:nvSpPr>
          <p:cNvPr id="55" name="Прямоугольник 54"/>
          <p:cNvSpPr/>
          <p:nvPr/>
        </p:nvSpPr>
        <p:spPr>
          <a:xfrm>
            <a:off x="5203825" y="5222875"/>
            <a:ext cx="3665538" cy="3587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kk-KZ" sz="1600" b="1" dirty="0" smtClean="0">
                <a:solidFill>
                  <a:srgbClr val="002060"/>
                </a:solidFill>
                <a:latin typeface="Times New Roman" pitchFamily="18" charset="0"/>
                <a:cs typeface="Times New Roman" pitchFamily="18" charset="0"/>
              </a:rPr>
              <a:t>Болбақ Назым</a:t>
            </a:r>
            <a:endParaRPr lang="ru-RU" sz="1600" b="1" dirty="0">
              <a:solidFill>
                <a:srgbClr val="002060"/>
              </a:solidFill>
              <a:latin typeface="Times New Roman" pitchFamily="18" charset="0"/>
              <a:cs typeface="Times New Roman" pitchFamily="18" charset="0"/>
            </a:endParaRPr>
          </a:p>
        </p:txBody>
      </p:sp>
      <p:sp>
        <p:nvSpPr>
          <p:cNvPr id="2" name="Двойная стрелка влево/вправо 1"/>
          <p:cNvSpPr/>
          <p:nvPr/>
        </p:nvSpPr>
        <p:spPr>
          <a:xfrm>
            <a:off x="3941763" y="1671638"/>
            <a:ext cx="1236662" cy="30956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a:p>
        </p:txBody>
      </p:sp>
      <p:sp>
        <p:nvSpPr>
          <p:cNvPr id="58" name="Двойная стрелка влево/вправо 57"/>
          <p:cNvSpPr/>
          <p:nvPr/>
        </p:nvSpPr>
        <p:spPr>
          <a:xfrm>
            <a:off x="3916363" y="2222500"/>
            <a:ext cx="1236662" cy="30956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a:p>
        </p:txBody>
      </p:sp>
      <p:sp>
        <p:nvSpPr>
          <p:cNvPr id="59" name="Двойная стрелка влево/вправо 58"/>
          <p:cNvSpPr/>
          <p:nvPr/>
        </p:nvSpPr>
        <p:spPr>
          <a:xfrm>
            <a:off x="3941763" y="2709863"/>
            <a:ext cx="1236662" cy="30956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a:p>
        </p:txBody>
      </p:sp>
      <p:sp>
        <p:nvSpPr>
          <p:cNvPr id="62" name="Двойная стрелка влево/вправо 61"/>
          <p:cNvSpPr/>
          <p:nvPr/>
        </p:nvSpPr>
        <p:spPr>
          <a:xfrm>
            <a:off x="3924300" y="3254375"/>
            <a:ext cx="1236663" cy="31115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a:p>
        </p:txBody>
      </p:sp>
      <p:sp>
        <p:nvSpPr>
          <p:cNvPr id="63" name="Двойная стрелка влево/вправо 62"/>
          <p:cNvSpPr/>
          <p:nvPr/>
        </p:nvSpPr>
        <p:spPr>
          <a:xfrm>
            <a:off x="3937000" y="3733800"/>
            <a:ext cx="1236663" cy="30956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a:p>
        </p:txBody>
      </p:sp>
      <p:sp>
        <p:nvSpPr>
          <p:cNvPr id="64" name="Двойная стрелка влево/вправо 63"/>
          <p:cNvSpPr/>
          <p:nvPr/>
        </p:nvSpPr>
        <p:spPr>
          <a:xfrm>
            <a:off x="3924300" y="4238625"/>
            <a:ext cx="1236663" cy="30956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a:p>
        </p:txBody>
      </p:sp>
      <p:sp>
        <p:nvSpPr>
          <p:cNvPr id="65" name="Двойная стрелка влево/вправо 64"/>
          <p:cNvSpPr/>
          <p:nvPr/>
        </p:nvSpPr>
        <p:spPr>
          <a:xfrm>
            <a:off x="3941763" y="4767263"/>
            <a:ext cx="1236662" cy="30956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a:p>
        </p:txBody>
      </p:sp>
      <p:sp>
        <p:nvSpPr>
          <p:cNvPr id="66" name="Двойная стрелка влево/вправо 65"/>
          <p:cNvSpPr/>
          <p:nvPr/>
        </p:nvSpPr>
        <p:spPr>
          <a:xfrm>
            <a:off x="3941763" y="5270500"/>
            <a:ext cx="1236662" cy="31115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a:p>
        </p:txBody>
      </p:sp>
      <p:sp>
        <p:nvSpPr>
          <p:cNvPr id="67" name="Двойная стрелка влево/вправо 66"/>
          <p:cNvSpPr/>
          <p:nvPr/>
        </p:nvSpPr>
        <p:spPr>
          <a:xfrm>
            <a:off x="3941763" y="5783263"/>
            <a:ext cx="1236662" cy="30956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a:p>
        </p:txBody>
      </p:sp>
      <p:sp>
        <p:nvSpPr>
          <p:cNvPr id="3" name="Скругленный прямоугольник 2"/>
          <p:cNvSpPr/>
          <p:nvPr/>
        </p:nvSpPr>
        <p:spPr>
          <a:xfrm>
            <a:off x="4356100" y="1671638"/>
            <a:ext cx="360363" cy="309562"/>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solidFill>
                  <a:schemeClr val="accent6">
                    <a:lumMod val="50000"/>
                  </a:schemeClr>
                </a:solidFill>
                <a:latin typeface="Arial Narrow" pitchFamily="34" charset="0"/>
              </a:rPr>
              <a:t>1</a:t>
            </a:r>
          </a:p>
        </p:txBody>
      </p:sp>
      <p:sp>
        <p:nvSpPr>
          <p:cNvPr id="70" name="Скругленный прямоугольник 69"/>
          <p:cNvSpPr/>
          <p:nvPr/>
        </p:nvSpPr>
        <p:spPr>
          <a:xfrm>
            <a:off x="4356100" y="2176463"/>
            <a:ext cx="360363" cy="309562"/>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solidFill>
                  <a:schemeClr val="accent6">
                    <a:lumMod val="50000"/>
                  </a:schemeClr>
                </a:solidFill>
                <a:latin typeface="Arial Narrow" pitchFamily="34" charset="0"/>
              </a:rPr>
              <a:t>2</a:t>
            </a:r>
          </a:p>
        </p:txBody>
      </p:sp>
      <p:sp>
        <p:nvSpPr>
          <p:cNvPr id="71" name="Скругленный прямоугольник 70"/>
          <p:cNvSpPr/>
          <p:nvPr/>
        </p:nvSpPr>
        <p:spPr>
          <a:xfrm>
            <a:off x="4392613" y="2701925"/>
            <a:ext cx="358775" cy="309563"/>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solidFill>
                  <a:schemeClr val="accent6">
                    <a:lumMod val="50000"/>
                  </a:schemeClr>
                </a:solidFill>
                <a:latin typeface="Arial Narrow" pitchFamily="34" charset="0"/>
              </a:rPr>
              <a:t>3</a:t>
            </a:r>
          </a:p>
        </p:txBody>
      </p:sp>
      <p:sp>
        <p:nvSpPr>
          <p:cNvPr id="72" name="Скругленный прямоугольник 71"/>
          <p:cNvSpPr/>
          <p:nvPr/>
        </p:nvSpPr>
        <p:spPr>
          <a:xfrm>
            <a:off x="4392613" y="3230563"/>
            <a:ext cx="358775" cy="309562"/>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solidFill>
                  <a:schemeClr val="accent6">
                    <a:lumMod val="50000"/>
                  </a:schemeClr>
                </a:solidFill>
                <a:latin typeface="Arial Narrow" pitchFamily="34" charset="0"/>
              </a:rPr>
              <a:t>4</a:t>
            </a:r>
          </a:p>
        </p:txBody>
      </p:sp>
      <p:sp>
        <p:nvSpPr>
          <p:cNvPr id="73" name="Скругленный прямоугольник 72"/>
          <p:cNvSpPr/>
          <p:nvPr/>
        </p:nvSpPr>
        <p:spPr>
          <a:xfrm>
            <a:off x="4392613" y="3708400"/>
            <a:ext cx="358775" cy="309563"/>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solidFill>
                  <a:schemeClr val="accent6">
                    <a:lumMod val="50000"/>
                  </a:schemeClr>
                </a:solidFill>
                <a:latin typeface="Arial Narrow" pitchFamily="34" charset="0"/>
              </a:rPr>
              <a:t>5</a:t>
            </a:r>
          </a:p>
        </p:txBody>
      </p:sp>
      <p:sp>
        <p:nvSpPr>
          <p:cNvPr id="74" name="Скругленный прямоугольник 73"/>
          <p:cNvSpPr/>
          <p:nvPr/>
        </p:nvSpPr>
        <p:spPr>
          <a:xfrm>
            <a:off x="4379913" y="4202113"/>
            <a:ext cx="360362" cy="309562"/>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solidFill>
                  <a:schemeClr val="accent6">
                    <a:lumMod val="50000"/>
                  </a:schemeClr>
                </a:solidFill>
                <a:latin typeface="Arial Narrow" pitchFamily="34" charset="0"/>
              </a:rPr>
              <a:t>6</a:t>
            </a:r>
          </a:p>
        </p:txBody>
      </p:sp>
      <p:sp>
        <p:nvSpPr>
          <p:cNvPr id="75" name="Скругленный прямоугольник 74"/>
          <p:cNvSpPr/>
          <p:nvPr/>
        </p:nvSpPr>
        <p:spPr>
          <a:xfrm>
            <a:off x="4392613" y="4784725"/>
            <a:ext cx="358775" cy="311150"/>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solidFill>
                  <a:schemeClr val="accent6">
                    <a:lumMod val="50000"/>
                  </a:schemeClr>
                </a:solidFill>
                <a:latin typeface="Arial Narrow" pitchFamily="34" charset="0"/>
              </a:rPr>
              <a:t>7</a:t>
            </a:r>
          </a:p>
        </p:txBody>
      </p:sp>
      <p:sp>
        <p:nvSpPr>
          <p:cNvPr id="76" name="Скругленный прямоугольник 75"/>
          <p:cNvSpPr/>
          <p:nvPr/>
        </p:nvSpPr>
        <p:spPr>
          <a:xfrm>
            <a:off x="4392613" y="5270500"/>
            <a:ext cx="358775" cy="311150"/>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solidFill>
                  <a:schemeClr val="accent6">
                    <a:lumMod val="50000"/>
                  </a:schemeClr>
                </a:solidFill>
                <a:latin typeface="Arial Narrow" pitchFamily="34" charset="0"/>
              </a:rPr>
              <a:t>8</a:t>
            </a:r>
          </a:p>
        </p:txBody>
      </p:sp>
      <p:sp>
        <p:nvSpPr>
          <p:cNvPr id="77" name="Скругленный прямоугольник 76"/>
          <p:cNvSpPr/>
          <p:nvPr/>
        </p:nvSpPr>
        <p:spPr>
          <a:xfrm>
            <a:off x="4375150" y="5743575"/>
            <a:ext cx="360363" cy="309563"/>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solidFill>
                  <a:schemeClr val="accent6">
                    <a:lumMod val="50000"/>
                  </a:schemeClr>
                </a:solidFill>
                <a:latin typeface="Arial Narrow" pitchFamily="34" charset="0"/>
              </a:rPr>
              <a:t>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6988"/>
            <a:ext cx="9144000" cy="90011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sz="2800" b="1" dirty="0" smtClean="0">
                <a:solidFill>
                  <a:schemeClr val="bg1"/>
                </a:solidFill>
                <a:latin typeface="Arial Narrow" pitchFamily="34" charset="0"/>
              </a:rPr>
              <a:t>СЫНЫПТАҒЫ МЕКТЕП ПАРЛАМЕНТІНІҢ ӨКІЛДІГІ</a:t>
            </a:r>
            <a:endParaRPr lang="ru-RU" sz="2800" b="1" dirty="0">
              <a:solidFill>
                <a:schemeClr val="bg1"/>
              </a:solidFill>
              <a:latin typeface="Arial Narrow" pitchFamily="34" charset="0"/>
            </a:endParaRPr>
          </a:p>
        </p:txBody>
      </p:sp>
      <p:sp>
        <p:nvSpPr>
          <p:cNvPr id="6" name="Прямоугольник 5"/>
          <p:cNvSpPr/>
          <p:nvPr/>
        </p:nvSpPr>
        <p:spPr>
          <a:xfrm>
            <a:off x="1082675" y="2249488"/>
            <a:ext cx="3201988" cy="8921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kk-KZ" b="1" dirty="0" smtClean="0">
                <a:solidFill>
                  <a:schemeClr val="tx2"/>
                </a:solidFill>
                <a:latin typeface="Times New Roman" pitchFamily="18" charset="0"/>
                <a:cs typeface="Times New Roman" pitchFamily="18" charset="0"/>
              </a:rPr>
              <a:t>Қазақстандық патриотизм және құқық фракциясының депутаты</a:t>
            </a:r>
            <a:endParaRPr lang="ru-RU" b="1" dirty="0">
              <a:solidFill>
                <a:srgbClr val="002060"/>
              </a:solidFill>
              <a:latin typeface="Arial Narrow" pitchFamily="34" charset="0"/>
            </a:endParaRPr>
          </a:p>
        </p:txBody>
      </p:sp>
      <p:sp>
        <p:nvSpPr>
          <p:cNvPr id="7" name="Прямоугольник 6"/>
          <p:cNvSpPr/>
          <p:nvPr/>
        </p:nvSpPr>
        <p:spPr>
          <a:xfrm>
            <a:off x="1074738" y="4502150"/>
            <a:ext cx="3209925" cy="87153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kk-KZ" b="1" dirty="0" smtClean="0">
                <a:solidFill>
                  <a:srgbClr val="002060"/>
                </a:solidFill>
                <a:latin typeface="Times New Roman" pitchFamily="18" charset="0"/>
                <a:cs typeface="Times New Roman" pitchFamily="18" charset="0"/>
              </a:rPr>
              <a:t>ДЕБАТ ҚОЗҒАЛЫСЫ фракциясының депутаты</a:t>
            </a:r>
            <a:endParaRPr lang="ru-RU" b="1" dirty="0" smtClean="0">
              <a:solidFill>
                <a:srgbClr val="002060"/>
              </a:solidFill>
              <a:latin typeface="Times New Roman" pitchFamily="18" charset="0"/>
              <a:cs typeface="Times New Roman" pitchFamily="18" charset="0"/>
            </a:endParaRPr>
          </a:p>
        </p:txBody>
      </p:sp>
      <p:sp>
        <p:nvSpPr>
          <p:cNvPr id="9" name="Прямоугольник 8"/>
          <p:cNvSpPr/>
          <p:nvPr/>
        </p:nvSpPr>
        <p:spPr>
          <a:xfrm>
            <a:off x="588963" y="1073150"/>
            <a:ext cx="3665537" cy="887413"/>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sz="2800" b="1" dirty="0" smtClean="0">
                <a:solidFill>
                  <a:srgbClr val="C00000"/>
                </a:solidFill>
                <a:latin typeface="Times New Roman" pitchFamily="18" charset="0"/>
                <a:cs typeface="Times New Roman" pitchFamily="18" charset="0"/>
              </a:rPr>
              <a:t>СЫНЫПТЫҢ ПРЕЗИДЕНТІ</a:t>
            </a:r>
            <a:endParaRPr lang="ru-RU" sz="2800" b="1" dirty="0">
              <a:solidFill>
                <a:srgbClr val="C00000"/>
              </a:solidFill>
              <a:latin typeface="Times New Roman" pitchFamily="18" charset="0"/>
              <a:cs typeface="Times New Roman" pitchFamily="18" charset="0"/>
            </a:endParaRPr>
          </a:p>
        </p:txBody>
      </p:sp>
      <p:sp>
        <p:nvSpPr>
          <p:cNvPr id="13" name="Прямоугольник 12"/>
          <p:cNvSpPr/>
          <p:nvPr/>
        </p:nvSpPr>
        <p:spPr>
          <a:xfrm>
            <a:off x="5667375" y="5589588"/>
            <a:ext cx="3019425" cy="105412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smtClean="0">
                <a:solidFill>
                  <a:srgbClr val="002060"/>
                </a:solidFill>
                <a:latin typeface="Arial Narrow" pitchFamily="34" charset="0"/>
              </a:rPr>
              <a:t>ЭКОЛОГИЯ ЖӘНЕ </a:t>
            </a:r>
            <a:r>
              <a:rPr lang="ru-RU" b="1" dirty="0" err="1" smtClean="0">
                <a:solidFill>
                  <a:srgbClr val="002060"/>
                </a:solidFill>
                <a:latin typeface="Arial Narrow" pitchFamily="34" charset="0"/>
              </a:rPr>
              <a:t>ЕҢБЕКфракциясының </a:t>
            </a:r>
            <a:r>
              <a:rPr lang="ru-RU" b="1" dirty="0" smtClean="0">
                <a:solidFill>
                  <a:srgbClr val="002060"/>
                </a:solidFill>
                <a:latin typeface="Arial Narrow" pitchFamily="34" charset="0"/>
              </a:rPr>
              <a:t>депутаты </a:t>
            </a:r>
          </a:p>
          <a:p>
            <a:pPr algn="ctr" eaLnBrk="1" fontAlgn="auto" hangingPunct="1">
              <a:spcBef>
                <a:spcPts val="0"/>
              </a:spcBef>
              <a:spcAft>
                <a:spcPts val="0"/>
              </a:spcAft>
              <a:defRPr/>
            </a:pPr>
            <a:r>
              <a:rPr lang="ru-RU" b="1" dirty="0" smtClean="0">
                <a:solidFill>
                  <a:schemeClr val="accent6">
                    <a:lumMod val="75000"/>
                  </a:schemeClr>
                </a:solidFill>
                <a:latin typeface="Arial Narrow" pitchFamily="34" charset="0"/>
              </a:rPr>
              <a:t>  </a:t>
            </a:r>
            <a:endParaRPr lang="ru-RU" b="1" dirty="0">
              <a:solidFill>
                <a:schemeClr val="accent6">
                  <a:lumMod val="75000"/>
                </a:schemeClr>
              </a:solidFill>
              <a:latin typeface="Arial Narrow" pitchFamily="34" charset="0"/>
            </a:endParaRPr>
          </a:p>
        </p:txBody>
      </p:sp>
      <p:sp>
        <p:nvSpPr>
          <p:cNvPr id="14" name="Прямоугольник 13"/>
          <p:cNvSpPr/>
          <p:nvPr/>
        </p:nvSpPr>
        <p:spPr>
          <a:xfrm>
            <a:off x="5691188" y="1073150"/>
            <a:ext cx="2995612" cy="8874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smtClean="0">
                <a:solidFill>
                  <a:srgbClr val="002060"/>
                </a:solidFill>
                <a:latin typeface="Arial Narrow" pitchFamily="34" charset="0"/>
              </a:rPr>
              <a:t>СПОРТ ЖӘНЕ </a:t>
            </a:r>
            <a:r>
              <a:rPr lang="ru-RU" b="1" dirty="0" err="1" smtClean="0">
                <a:solidFill>
                  <a:srgbClr val="002060"/>
                </a:solidFill>
                <a:latin typeface="Arial Narrow" pitchFamily="34" charset="0"/>
              </a:rPr>
              <a:t>СӨСфракциясының </a:t>
            </a:r>
            <a:r>
              <a:rPr lang="ru-RU" b="1" dirty="0" smtClean="0">
                <a:solidFill>
                  <a:srgbClr val="002060"/>
                </a:solidFill>
                <a:latin typeface="Arial Narrow" pitchFamily="34" charset="0"/>
              </a:rPr>
              <a:t>депутаты</a:t>
            </a:r>
            <a:endParaRPr lang="ru-RU" b="1" dirty="0">
              <a:solidFill>
                <a:srgbClr val="002060"/>
              </a:solidFill>
              <a:latin typeface="Arial Narrow" pitchFamily="34" charset="0"/>
            </a:endParaRPr>
          </a:p>
        </p:txBody>
      </p:sp>
      <p:sp>
        <p:nvSpPr>
          <p:cNvPr id="15" name="Прямоугольник 14"/>
          <p:cNvSpPr/>
          <p:nvPr/>
        </p:nvSpPr>
        <p:spPr>
          <a:xfrm>
            <a:off x="5643570" y="3357562"/>
            <a:ext cx="3003550" cy="9620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smtClean="0">
                <a:solidFill>
                  <a:srgbClr val="002060"/>
                </a:solidFill>
                <a:latin typeface="Times New Roman" pitchFamily="18" charset="0"/>
                <a:cs typeface="Times New Roman" pitchFamily="18" charset="0"/>
              </a:rPr>
              <a:t>МӘДЕНИЕТ ЖӘНЕ ӨНЕР </a:t>
            </a:r>
            <a:r>
              <a:rPr lang="ru-RU" b="1" dirty="0" err="1" smtClean="0">
                <a:solidFill>
                  <a:srgbClr val="002060"/>
                </a:solidFill>
                <a:latin typeface="Times New Roman" pitchFamily="18" charset="0"/>
                <a:cs typeface="Times New Roman" pitchFamily="18" charset="0"/>
              </a:rPr>
              <a:t>фракциясының </a:t>
            </a:r>
            <a:r>
              <a:rPr lang="ru-RU" b="1" dirty="0" smtClean="0">
                <a:solidFill>
                  <a:srgbClr val="002060"/>
                </a:solidFill>
                <a:latin typeface="Times New Roman" pitchFamily="18" charset="0"/>
                <a:cs typeface="Times New Roman" pitchFamily="18" charset="0"/>
              </a:rPr>
              <a:t>депутаты</a:t>
            </a:r>
            <a:endParaRPr lang="ru-RU" b="1" dirty="0">
              <a:solidFill>
                <a:srgbClr val="002060"/>
              </a:solidFill>
              <a:latin typeface="Arial Narrow" pitchFamily="34" charset="0"/>
            </a:endParaRPr>
          </a:p>
        </p:txBody>
      </p:sp>
      <p:sp>
        <p:nvSpPr>
          <p:cNvPr id="16" name="Прямоугольник 15"/>
          <p:cNvSpPr/>
          <p:nvPr/>
        </p:nvSpPr>
        <p:spPr>
          <a:xfrm>
            <a:off x="1214414" y="5500702"/>
            <a:ext cx="3227388" cy="9636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smtClean="0">
                <a:solidFill>
                  <a:schemeClr val="tx2">
                    <a:lumMod val="75000"/>
                  </a:schemeClr>
                </a:solidFill>
                <a:latin typeface="Times New Roman" pitchFamily="18" charset="0"/>
                <a:cs typeface="Times New Roman" pitchFamily="18" charset="0"/>
              </a:rPr>
              <a:t>ӨЛКЕТАНУ </a:t>
            </a:r>
            <a:r>
              <a:rPr lang="ru-RU" b="1" dirty="0" err="1" smtClean="0">
                <a:solidFill>
                  <a:schemeClr val="tx2">
                    <a:lumMod val="75000"/>
                  </a:schemeClr>
                </a:solidFill>
                <a:latin typeface="Times New Roman" pitchFamily="18" charset="0"/>
                <a:cs typeface="Times New Roman" pitchFamily="18" charset="0"/>
              </a:rPr>
              <a:t>фракциясының </a:t>
            </a:r>
            <a:r>
              <a:rPr lang="ru-RU" b="1" dirty="0" smtClean="0">
                <a:solidFill>
                  <a:schemeClr val="tx2">
                    <a:lumMod val="75000"/>
                  </a:schemeClr>
                </a:solidFill>
                <a:latin typeface="Times New Roman" pitchFamily="18" charset="0"/>
                <a:cs typeface="Times New Roman" pitchFamily="18" charset="0"/>
              </a:rPr>
              <a:t>депутаты </a:t>
            </a:r>
            <a:endParaRPr lang="ru-RU" b="1" dirty="0" smtClean="0">
              <a:solidFill>
                <a:schemeClr val="accent6">
                  <a:lumMod val="75000"/>
                </a:schemeClr>
              </a:solidFill>
              <a:latin typeface="Times New Roman" pitchFamily="18" charset="0"/>
              <a:cs typeface="Times New Roman" pitchFamily="18" charset="0"/>
            </a:endParaRPr>
          </a:p>
        </p:txBody>
      </p:sp>
      <p:sp>
        <p:nvSpPr>
          <p:cNvPr id="17" name="Прямоугольник 16"/>
          <p:cNvSpPr/>
          <p:nvPr/>
        </p:nvSpPr>
        <p:spPr>
          <a:xfrm>
            <a:off x="5724525" y="2217738"/>
            <a:ext cx="2962275" cy="8715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smtClean="0">
                <a:solidFill>
                  <a:srgbClr val="002060"/>
                </a:solidFill>
                <a:latin typeface="Times New Roman" pitchFamily="18" charset="0"/>
                <a:cs typeface="Times New Roman" pitchFamily="18" charset="0"/>
              </a:rPr>
              <a:t>Ө</a:t>
            </a:r>
            <a:r>
              <a:rPr lang="kk-KZ" b="1" dirty="0" smtClean="0">
                <a:solidFill>
                  <a:srgbClr val="002060"/>
                </a:solidFill>
                <a:latin typeface="Times New Roman" pitchFamily="18" charset="0"/>
                <a:cs typeface="Times New Roman" pitchFamily="18" charset="0"/>
              </a:rPr>
              <a:t>ЗІН – ӨЗІ ТАНУ ЖӘНЕ  </a:t>
            </a:r>
            <a:r>
              <a:rPr lang="ru-RU" b="1" dirty="0" smtClean="0">
                <a:solidFill>
                  <a:srgbClr val="002060"/>
                </a:solidFill>
                <a:latin typeface="Times New Roman" pitchFamily="18" charset="0"/>
                <a:cs typeface="Times New Roman" pitchFamily="18" charset="0"/>
              </a:rPr>
              <a:t>БАҚЫТ </a:t>
            </a:r>
            <a:r>
              <a:rPr lang="ru-RU" b="1" dirty="0" err="1" smtClean="0">
                <a:solidFill>
                  <a:srgbClr val="002060"/>
                </a:solidFill>
                <a:latin typeface="Times New Roman" pitchFamily="18" charset="0"/>
                <a:cs typeface="Times New Roman" pitchFamily="18" charset="0"/>
              </a:rPr>
              <a:t>фракциясының </a:t>
            </a:r>
            <a:r>
              <a:rPr lang="ru-RU" b="1" dirty="0" smtClean="0">
                <a:solidFill>
                  <a:srgbClr val="002060"/>
                </a:solidFill>
                <a:latin typeface="Times New Roman" pitchFamily="18" charset="0"/>
                <a:cs typeface="Times New Roman" pitchFamily="18" charset="0"/>
              </a:rPr>
              <a:t>депутаты</a:t>
            </a:r>
            <a:endParaRPr lang="ru-RU" b="1" dirty="0">
              <a:solidFill>
                <a:srgbClr val="002060"/>
              </a:solidFill>
              <a:latin typeface="Arial Narrow" pitchFamily="34" charset="0"/>
            </a:endParaRPr>
          </a:p>
        </p:txBody>
      </p:sp>
      <p:sp>
        <p:nvSpPr>
          <p:cNvPr id="18" name="Прямоугольник 17"/>
          <p:cNvSpPr/>
          <p:nvPr/>
        </p:nvSpPr>
        <p:spPr>
          <a:xfrm>
            <a:off x="1057275" y="3389313"/>
            <a:ext cx="3227388" cy="90328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kk-KZ" b="1" dirty="0" smtClean="0">
                <a:solidFill>
                  <a:srgbClr val="002060"/>
                </a:solidFill>
                <a:latin typeface="Times New Roman" pitchFamily="18" charset="0"/>
                <a:cs typeface="Times New Roman" pitchFamily="18" charset="0"/>
              </a:rPr>
              <a:t>АҚПАРАТ </a:t>
            </a:r>
            <a:r>
              <a:rPr lang="kk-KZ" b="1" dirty="0" smtClean="0">
                <a:solidFill>
                  <a:schemeClr val="accent6">
                    <a:lumMod val="75000"/>
                  </a:schemeClr>
                </a:solidFill>
                <a:latin typeface="Times New Roman" pitchFamily="18" charset="0"/>
                <a:cs typeface="Times New Roman" pitchFamily="18" charset="0"/>
              </a:rPr>
              <a:t>фракциясының депутаты </a:t>
            </a:r>
            <a:endParaRPr lang="ru-RU" b="1" dirty="0" smtClean="0">
              <a:solidFill>
                <a:schemeClr val="accent6">
                  <a:lumMod val="75000"/>
                </a:schemeClr>
              </a:solidFill>
              <a:latin typeface="Times New Roman" pitchFamily="18" charset="0"/>
              <a:cs typeface="Times New Roman" pitchFamily="18" charset="0"/>
            </a:endParaRPr>
          </a:p>
        </p:txBody>
      </p:sp>
      <p:sp>
        <p:nvSpPr>
          <p:cNvPr id="19" name="Прямоугольник 18"/>
          <p:cNvSpPr/>
          <p:nvPr/>
        </p:nvSpPr>
        <p:spPr>
          <a:xfrm>
            <a:off x="5691188" y="4502150"/>
            <a:ext cx="2995612" cy="9128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smtClean="0">
                <a:solidFill>
                  <a:srgbClr val="002060"/>
                </a:solidFill>
                <a:latin typeface="Times New Roman" pitchFamily="18" charset="0"/>
                <a:cs typeface="Times New Roman" pitchFamily="18" charset="0"/>
              </a:rPr>
              <a:t>ҚАМҚОРЛЫҚ </a:t>
            </a:r>
            <a:r>
              <a:rPr lang="ru-RU" b="1" dirty="0" err="1" smtClean="0">
                <a:solidFill>
                  <a:srgbClr val="002060"/>
                </a:solidFill>
                <a:latin typeface="Times New Roman" pitchFamily="18" charset="0"/>
                <a:cs typeface="Times New Roman" pitchFamily="18" charset="0"/>
              </a:rPr>
              <a:t>фракциясының </a:t>
            </a:r>
            <a:r>
              <a:rPr lang="ru-RU" b="1" dirty="0" smtClean="0">
                <a:solidFill>
                  <a:srgbClr val="002060"/>
                </a:solidFill>
                <a:latin typeface="Times New Roman" pitchFamily="18" charset="0"/>
                <a:cs typeface="Times New Roman" pitchFamily="18" charset="0"/>
              </a:rPr>
              <a:t>депутаты</a:t>
            </a:r>
            <a:endParaRPr lang="ru-RU" b="1" dirty="0">
              <a:solidFill>
                <a:srgbClr val="002060"/>
              </a:solidFill>
              <a:latin typeface="Arial Narrow" pitchFamily="34" charset="0"/>
            </a:endParaRPr>
          </a:p>
        </p:txBody>
      </p:sp>
      <p:sp>
        <p:nvSpPr>
          <p:cNvPr id="20" name="Прямоугольник 19"/>
          <p:cNvSpPr/>
          <p:nvPr/>
        </p:nvSpPr>
        <p:spPr>
          <a:xfrm>
            <a:off x="588963" y="2230438"/>
            <a:ext cx="498475" cy="9112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1</a:t>
            </a:r>
          </a:p>
        </p:txBody>
      </p:sp>
      <p:sp>
        <p:nvSpPr>
          <p:cNvPr id="21" name="Прямоугольник 20"/>
          <p:cNvSpPr/>
          <p:nvPr/>
        </p:nvSpPr>
        <p:spPr>
          <a:xfrm>
            <a:off x="561975" y="3378200"/>
            <a:ext cx="498475"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2</a:t>
            </a:r>
          </a:p>
        </p:txBody>
      </p:sp>
      <p:sp>
        <p:nvSpPr>
          <p:cNvPr id="22" name="Прямоугольник 21"/>
          <p:cNvSpPr/>
          <p:nvPr/>
        </p:nvSpPr>
        <p:spPr>
          <a:xfrm>
            <a:off x="5167313" y="3328988"/>
            <a:ext cx="509587" cy="9620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7</a:t>
            </a:r>
          </a:p>
        </p:txBody>
      </p:sp>
      <p:sp>
        <p:nvSpPr>
          <p:cNvPr id="23" name="Прямоугольник 22"/>
          <p:cNvSpPr/>
          <p:nvPr/>
        </p:nvSpPr>
        <p:spPr>
          <a:xfrm>
            <a:off x="5167313" y="2197100"/>
            <a:ext cx="557212" cy="8921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6</a:t>
            </a:r>
          </a:p>
        </p:txBody>
      </p:sp>
      <p:sp>
        <p:nvSpPr>
          <p:cNvPr id="24" name="Прямоугольник 23"/>
          <p:cNvSpPr/>
          <p:nvPr/>
        </p:nvSpPr>
        <p:spPr>
          <a:xfrm>
            <a:off x="5184775" y="1069975"/>
            <a:ext cx="498475" cy="873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5</a:t>
            </a:r>
          </a:p>
        </p:txBody>
      </p:sp>
      <p:sp>
        <p:nvSpPr>
          <p:cNvPr id="25" name="Прямоугольник 24"/>
          <p:cNvSpPr/>
          <p:nvPr/>
        </p:nvSpPr>
        <p:spPr>
          <a:xfrm>
            <a:off x="561975" y="5570538"/>
            <a:ext cx="512763" cy="9540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4</a:t>
            </a:r>
          </a:p>
        </p:txBody>
      </p:sp>
      <p:sp>
        <p:nvSpPr>
          <p:cNvPr id="26" name="Прямоугольник 25"/>
          <p:cNvSpPr/>
          <p:nvPr/>
        </p:nvSpPr>
        <p:spPr>
          <a:xfrm>
            <a:off x="561975" y="4502150"/>
            <a:ext cx="512763" cy="8715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3</a:t>
            </a:r>
          </a:p>
        </p:txBody>
      </p:sp>
      <p:sp>
        <p:nvSpPr>
          <p:cNvPr id="27" name="Прямоугольник 26"/>
          <p:cNvSpPr/>
          <p:nvPr/>
        </p:nvSpPr>
        <p:spPr>
          <a:xfrm>
            <a:off x="5167313" y="5589588"/>
            <a:ext cx="523875" cy="9239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9</a:t>
            </a:r>
          </a:p>
        </p:txBody>
      </p:sp>
      <p:sp>
        <p:nvSpPr>
          <p:cNvPr id="28" name="Прямоугольник 27"/>
          <p:cNvSpPr/>
          <p:nvPr/>
        </p:nvSpPr>
        <p:spPr>
          <a:xfrm>
            <a:off x="5167313" y="4502150"/>
            <a:ext cx="506412" cy="9128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b="1" dirty="0">
                <a:latin typeface="Arial Narrow" pitchFamily="34" charset="0"/>
              </a:rPr>
              <a:t>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79512" y="2636912"/>
            <a:ext cx="2088232" cy="1862138"/>
          </a:xfrm>
          <a:prstGeom prst="rect">
            <a:avLst/>
          </a:prstGeom>
          <a:solidFill>
            <a:srgbClr val="0070C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eaLnBrk="1" fontAlgn="auto" hangingPunct="1">
              <a:spcBef>
                <a:spcPts val="0"/>
              </a:spcBef>
              <a:spcAft>
                <a:spcPts val="0"/>
              </a:spcAft>
              <a:defRPr/>
            </a:pPr>
            <a:endParaRPr lang="ru-RU" sz="2000" b="1" dirty="0">
              <a:solidFill>
                <a:schemeClr val="bg1"/>
              </a:solidFill>
              <a:latin typeface="Arial Narrow" pitchFamily="34" charset="0"/>
            </a:endParaRPr>
          </a:p>
          <a:p>
            <a:pPr algn="ctr" eaLnBrk="1" fontAlgn="auto" hangingPunct="1">
              <a:spcBef>
                <a:spcPts val="0"/>
              </a:spcBef>
              <a:spcAft>
                <a:spcPts val="0"/>
              </a:spcAft>
              <a:defRPr/>
            </a:pPr>
            <a:r>
              <a:rPr lang="ru-RU" sz="2000" b="1" dirty="0" smtClean="0">
                <a:solidFill>
                  <a:schemeClr val="bg1"/>
                </a:solidFill>
                <a:latin typeface="Arial Narrow" pitchFamily="34" charset="0"/>
              </a:rPr>
              <a:t>МЕКТЕП ПАРЛАМЕНТІНІҢ ПРЕЗИДЕНТІ</a:t>
            </a:r>
            <a:endParaRPr lang="ru-RU" sz="2000" b="1" dirty="0">
              <a:solidFill>
                <a:schemeClr val="bg1"/>
              </a:solidFill>
              <a:latin typeface="Arial Narrow" pitchFamily="34" charset="0"/>
            </a:endParaRPr>
          </a:p>
        </p:txBody>
      </p:sp>
      <p:sp>
        <p:nvSpPr>
          <p:cNvPr id="6" name="Прямоугольник 5"/>
          <p:cNvSpPr/>
          <p:nvPr/>
        </p:nvSpPr>
        <p:spPr>
          <a:xfrm>
            <a:off x="0" y="0"/>
            <a:ext cx="9144000" cy="43180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sz="2800" b="1" dirty="0" smtClean="0">
                <a:solidFill>
                  <a:schemeClr val="bg1"/>
                </a:solidFill>
                <a:latin typeface="Arial Narrow" pitchFamily="34" charset="0"/>
              </a:rPr>
              <a:t>МЕКТЕПТІ БАСҚАРУҒА ҚАТЫСУ</a:t>
            </a:r>
            <a:endParaRPr lang="ru-RU" sz="2800" b="1" dirty="0">
              <a:solidFill>
                <a:schemeClr val="bg1"/>
              </a:solidFill>
              <a:latin typeface="Arial Narrow" pitchFamily="34" charset="0"/>
            </a:endParaRPr>
          </a:p>
        </p:txBody>
      </p:sp>
      <p:sp>
        <p:nvSpPr>
          <p:cNvPr id="7" name="Прямоугольник 6"/>
          <p:cNvSpPr/>
          <p:nvPr/>
        </p:nvSpPr>
        <p:spPr>
          <a:xfrm>
            <a:off x="3824288" y="2301875"/>
            <a:ext cx="5106987" cy="431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ru-RU" sz="2000" b="1" dirty="0" smtClean="0">
                <a:solidFill>
                  <a:srgbClr val="002060"/>
                </a:solidFill>
                <a:latin typeface="Arial Narrow" pitchFamily="34" charset="0"/>
              </a:rPr>
              <a:t>МЕКТЕПТІҢ ПЕДАГОГИКАЛЫҚ КЕҢЕСІ</a:t>
            </a:r>
            <a:endParaRPr lang="ru-RU" sz="2000" b="1" dirty="0">
              <a:solidFill>
                <a:srgbClr val="002060"/>
              </a:solidFill>
              <a:latin typeface="Arial Narrow" pitchFamily="34" charset="0"/>
            </a:endParaRPr>
          </a:p>
        </p:txBody>
      </p:sp>
      <p:sp>
        <p:nvSpPr>
          <p:cNvPr id="8" name="Прямоугольник 7"/>
          <p:cNvSpPr/>
          <p:nvPr/>
        </p:nvSpPr>
        <p:spPr>
          <a:xfrm>
            <a:off x="3824288" y="3382963"/>
            <a:ext cx="5106987" cy="431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ru-RU" sz="2000" b="1" dirty="0" smtClean="0">
                <a:solidFill>
                  <a:srgbClr val="002060"/>
                </a:solidFill>
                <a:latin typeface="Arial Narrow" pitchFamily="34" charset="0"/>
              </a:rPr>
              <a:t>ҚАМҚОРШЫЛЫҚ КЕҢЕС</a:t>
            </a:r>
            <a:endParaRPr lang="ru-RU" sz="2000" b="1" dirty="0">
              <a:solidFill>
                <a:srgbClr val="002060"/>
              </a:solidFill>
              <a:latin typeface="Arial Narrow" pitchFamily="34" charset="0"/>
            </a:endParaRPr>
          </a:p>
        </p:txBody>
      </p:sp>
      <p:sp>
        <p:nvSpPr>
          <p:cNvPr id="9" name="Прямоугольник 8"/>
          <p:cNvSpPr/>
          <p:nvPr/>
        </p:nvSpPr>
        <p:spPr>
          <a:xfrm>
            <a:off x="3824288" y="4595812"/>
            <a:ext cx="5106987" cy="762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kk-KZ" sz="2000" b="1" dirty="0" smtClean="0">
                <a:solidFill>
                  <a:srgbClr val="002060"/>
                </a:solidFill>
                <a:latin typeface="Arial Narrow" pitchFamily="34" charset="0"/>
              </a:rPr>
              <a:t>ҚҰҚЫҚБҰЗУШЫЛЫҚТЫҢ </a:t>
            </a:r>
            <a:r>
              <a:rPr lang="ru-RU" sz="2000" b="1" dirty="0" smtClean="0">
                <a:solidFill>
                  <a:srgbClr val="002060"/>
                </a:solidFill>
                <a:latin typeface="Arial Narrow" pitchFamily="34" charset="0"/>
              </a:rPr>
              <a:t>АЛДЫН АЛУ КЕҢЕСІ</a:t>
            </a:r>
            <a:endParaRPr lang="ru-RU" sz="2000" b="1" dirty="0">
              <a:solidFill>
                <a:srgbClr val="002060"/>
              </a:solidFill>
              <a:latin typeface="Arial Narrow" pitchFamily="34" charset="0"/>
            </a:endParaRPr>
          </a:p>
        </p:txBody>
      </p:sp>
      <p:sp>
        <p:nvSpPr>
          <p:cNvPr id="10" name="Прямоугольник 9"/>
          <p:cNvSpPr/>
          <p:nvPr/>
        </p:nvSpPr>
        <p:spPr>
          <a:xfrm>
            <a:off x="3824288" y="5732463"/>
            <a:ext cx="5140325" cy="43338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ru-RU" sz="2000" b="1" dirty="0" smtClean="0">
                <a:solidFill>
                  <a:srgbClr val="002060"/>
                </a:solidFill>
                <a:latin typeface="Arial Narrow" pitchFamily="34" charset="0"/>
              </a:rPr>
              <a:t>ЖАЛПЫ МЕКТЕПТІК АТА-АНАЛАР КОМИТЕТІ</a:t>
            </a:r>
            <a:endParaRPr lang="ru-RU" sz="2000" b="1" dirty="0">
              <a:solidFill>
                <a:srgbClr val="002060"/>
              </a:solidFill>
              <a:latin typeface="Arial Narrow" pitchFamily="34" charset="0"/>
            </a:endParaRPr>
          </a:p>
        </p:txBody>
      </p:sp>
      <p:cxnSp>
        <p:nvCxnSpPr>
          <p:cNvPr id="13" name="Прямая соединительная линия 12"/>
          <p:cNvCxnSpPr/>
          <p:nvPr/>
        </p:nvCxnSpPr>
        <p:spPr>
          <a:xfrm rot="5400000">
            <a:off x="1373183" y="4341801"/>
            <a:ext cx="3682991" cy="1588"/>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a:off x="3248025" y="2535238"/>
            <a:ext cx="576263"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a:off x="3236913" y="3598863"/>
            <a:ext cx="576262"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a:off x="3236913" y="4811713"/>
            <a:ext cx="576262"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p:nvPr/>
        </p:nvCxnSpPr>
        <p:spPr>
          <a:xfrm>
            <a:off x="3265488" y="5932488"/>
            <a:ext cx="576262"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22" name="Прямоугольник 21"/>
          <p:cNvSpPr/>
          <p:nvPr/>
        </p:nvSpPr>
        <p:spPr>
          <a:xfrm rot="16200000">
            <a:off x="408832" y="3371007"/>
            <a:ext cx="4835424" cy="465138"/>
          </a:xfrm>
          <a:prstGeom prst="rect">
            <a:avLst/>
          </a:prstGeom>
          <a:solidFill>
            <a:srgbClr val="0070C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ru-RU" sz="1400" b="1" dirty="0" smtClean="0">
                <a:solidFill>
                  <a:schemeClr val="bg1"/>
                </a:solidFill>
                <a:latin typeface="Arial Narrow" pitchFamily="34" charset="0"/>
              </a:rPr>
              <a:t>МЕКТЕПТІҢ АЛҚАЛЫ ОРГАНДАРЫНДАҒЫ ӨКІЛДІК</a:t>
            </a:r>
            <a:endParaRPr lang="ru-RU" sz="1400" b="1" dirty="0">
              <a:solidFill>
                <a:schemeClr val="bg1"/>
              </a:solidFill>
              <a:latin typeface="Arial Narrow" pitchFamily="34" charset="0"/>
            </a:endParaRPr>
          </a:p>
        </p:txBody>
      </p:sp>
      <p:sp>
        <p:nvSpPr>
          <p:cNvPr id="23" name="Стрелка вниз 22"/>
          <p:cNvSpPr/>
          <p:nvPr/>
        </p:nvSpPr>
        <p:spPr>
          <a:xfrm rot="16200000">
            <a:off x="1890316" y="3461941"/>
            <a:ext cx="1020762" cy="265906"/>
          </a:xfrm>
          <a:prstGeom prst="downArrow">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a:p>
        </p:txBody>
      </p:sp>
      <p:pic>
        <p:nvPicPr>
          <p:cNvPr id="6161" name="Picture 3" descr="C:\Users\Пользователь\Desktop\images.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6050" y="658813"/>
            <a:ext cx="2151063" cy="1076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Структура Школьный парламент.pot [Режим совместимости]" id="{4B841969-E353-4893-9978-72538CAA5E79}" vid="{92DF1306-4538-420E-8B2B-637D91E35A6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Структура Школьный парламент</Template>
  <TotalTime>717</TotalTime>
  <Words>635</Words>
  <Application>Microsoft Office PowerPoint</Application>
  <PresentationFormat>Экран (4:3)</PresentationFormat>
  <Paragraphs>127</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Саина</dc:creator>
  <cp:lastModifiedBy>User</cp:lastModifiedBy>
  <cp:revision>35</cp:revision>
  <cp:lastPrinted>2021-03-12T12:26:14Z</cp:lastPrinted>
  <dcterms:created xsi:type="dcterms:W3CDTF">2021-03-10T03:35:55Z</dcterms:created>
  <dcterms:modified xsi:type="dcterms:W3CDTF">2022-08-15T04:13:55Z</dcterms:modified>
</cp:coreProperties>
</file>